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66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0"/>
                </a:schemeClr>
              </a:gs>
              <a:gs pos="50000">
                <a:schemeClr val="tx2">
                  <a:alpha val="35000"/>
                </a:schemeClr>
              </a:gs>
              <a:gs pos="100000">
                <a:schemeClr val="tx2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WHONET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laboratory database software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WHO Collaborating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 for surveillance of antimicrobial resistance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Analysis: cluster alerts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00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2D995-20F0-4C14-BF62-1248AB4B484D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{E20F6FE4-1967-406C-97E3-A012DDBA97BF}tf67061901_win32</Template>
  <TotalTime>1580</TotalTime>
  <Words>17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Franklin Gothic Book</vt:lpstr>
      <vt:lpstr>Franklin Gothic Demi</vt:lpstr>
      <vt:lpstr>Wingdings 2</vt:lpstr>
      <vt:lpstr>DividendVTI</vt:lpstr>
      <vt:lpstr>WHONET laboratory database software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WHONET 2022 laboratory database software</dc:title>
  <dc:creator>Peters, Robert F.</dc:creator>
  <cp:lastModifiedBy>Peters, Robert F.</cp:lastModifiedBy>
  <cp:revision>85</cp:revision>
  <dcterms:created xsi:type="dcterms:W3CDTF">2022-05-03T12:07:18Z</dcterms:created>
  <dcterms:modified xsi:type="dcterms:W3CDTF">2022-08-10T13:59:46Z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