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Advanced analysis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1580</TotalTime>
  <Words>15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Franklin Gothic Book</vt:lpstr>
      <vt:lpstr>Franklin Gothic Demi</vt:lpstr>
      <vt:lpstr>Wingdings 2</vt:lpstr>
      <vt:lpstr>DividendVTI</vt:lpstr>
      <vt:lpstr>WHONET laboratory database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86</cp:revision>
  <dcterms:created xsi:type="dcterms:W3CDTF">2022-05-03T12:07:18Z</dcterms:created>
  <dcterms:modified xsi:type="dcterms:W3CDTF">2022-08-10T13:33:38Z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