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7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96" y="9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WHONET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laboratory database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WHO Collaborating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for surveillance of antimicrobial resistance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Data entry: </a:t>
            </a:r>
            <a:r>
              <a:rPr lang="en-US" sz="1800">
                <a:solidFill>
                  <a:schemeClr val="bg1"/>
                </a:solidFill>
              </a:rPr>
              <a:t>view database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2AB-A593-487A-A84A-0BB80094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89D817-ADB7-401F-AB20-D3824E6B2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" r="-2" b="2149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48EC-CD85-41DC-9FDA-A79E7E26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On behalf of the WHONET Team, thank you for learning about the WHONET &amp; </a:t>
            </a:r>
            <a:r>
              <a:rPr lang="en-US" err="1"/>
              <a:t>BacLink</a:t>
            </a:r>
            <a:r>
              <a:rPr lang="en-US"/>
              <a:t> Software!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B5A1-E693-405F-B5CE-294F4A4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3.  Viewing the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833-860A-4DB2-B3B3-1149582B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24964"/>
            <a:ext cx="5514808" cy="25463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Viewing the database in table format. You have now entered the results for four strains into WHONET.  </a:t>
            </a:r>
          </a:p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see these results, click on “View the database” to get the following screen listing all of the results.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83C57-1360-42E8-B79A-894687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4894"/>
            <a:ext cx="5514807" cy="3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5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B5A1-E693-405F-B5CE-294F4A4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3.  Viewing the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833-860A-4DB2-B3B3-1149582B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24964"/>
            <a:ext cx="5514808" cy="2546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this screen, you have a number of options: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Sorting the results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you click on any column heading, WHONET will sort the database by that column.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can help you to find results from a certain patient or with a certain organism.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can also help find errors in data entry, for example in the specimen date column.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83C57-1360-42E8-B79A-894687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4894"/>
            <a:ext cx="5514807" cy="3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5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B5A1-E693-405F-B5CE-294F4A4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3.  Viewing the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833-860A-4DB2-B3B3-1149582B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24964"/>
            <a:ext cx="5514808" cy="2546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this screen, you have a number of options: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Edit the isolate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 there is a mistake in the database or if you have additional information to add, click on “Edit the isolate” to edit the isolate on the main data entry screen.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you finish, click on “Save isolate”.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83C57-1360-42E8-B79A-894687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4894"/>
            <a:ext cx="5514807" cy="3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21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B5A1-E693-405F-B5CE-294F4A4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3.  Viewing the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833-860A-4DB2-B3B3-1149582B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24964"/>
            <a:ext cx="5514808" cy="25463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this screen, you have a number of options: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Edit the table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can also edit the table directly.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Click on “Edit the table” and you can make changes directly to the table.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83C57-1360-42E8-B79A-894687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4894"/>
            <a:ext cx="5514807" cy="3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4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B5A1-E693-405F-B5CE-294F4A4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3.  Viewing the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833-860A-4DB2-B3B3-1149582B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24964"/>
            <a:ext cx="5514808" cy="254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this screen, you have a number of options: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Delete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this button to delete a record.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83C57-1360-42E8-B79A-894687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4894"/>
            <a:ext cx="5514807" cy="3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5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B5A1-E693-405F-B5CE-294F4A4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3.  Viewing the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833-860A-4DB2-B3B3-1149582B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24964"/>
            <a:ext cx="5514808" cy="254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this screen, you have a number of options: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Delete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this button to delete a record.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83C57-1360-42E8-B79A-894687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4894"/>
            <a:ext cx="5514807" cy="3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5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B5A1-E693-405F-B5CE-294F4A4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3.  Viewing the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833-860A-4DB2-B3B3-1149582B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24964"/>
            <a:ext cx="5514808" cy="254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this screen, you have a number of options: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feature is described further in the next step.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83C57-1360-42E8-B79A-894687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4894"/>
            <a:ext cx="5514807" cy="3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7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B5A1-E693-405F-B5CE-294F4A48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 3.  Viewing the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6833-860A-4DB2-B3B3-1149582B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624964"/>
            <a:ext cx="5514808" cy="2546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7.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this screen, you have a number of options: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</a:tabLst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finished reviewing these features, click on “Continue” to return to the main Data entry screen.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783C57-1360-42E8-B79A-89468763C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4894"/>
            <a:ext cx="5514807" cy="37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40477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{E20F6FE4-1967-406C-97E3-A012DDBA97BF}tf67061901_win32</Template>
  <TotalTime>1590</TotalTime>
  <Words>423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Franklin Gothic Demi</vt:lpstr>
      <vt:lpstr>Times New Roman</vt:lpstr>
      <vt:lpstr>Wingdings 2</vt:lpstr>
      <vt:lpstr>DividendVTI</vt:lpstr>
      <vt:lpstr>WHONET laboratory database software</vt:lpstr>
      <vt:lpstr>Part 3.  Viewing the database</vt:lpstr>
      <vt:lpstr>Part 3.  Viewing the database</vt:lpstr>
      <vt:lpstr>Part 3.  Viewing the database</vt:lpstr>
      <vt:lpstr>Part 3.  Viewing the database</vt:lpstr>
      <vt:lpstr>Part 3.  Viewing the database</vt:lpstr>
      <vt:lpstr>Part 3.  Viewing the database</vt:lpstr>
      <vt:lpstr>Part 3.  Viewing the database</vt:lpstr>
      <vt:lpstr>Part 3.  Viewing the database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WHONET 2022 laboratory database software</dc:title>
  <dc:creator>Peters, Robert F.</dc:creator>
  <cp:lastModifiedBy>Peters, Robert F.</cp:lastModifiedBy>
  <cp:revision>93</cp:revision>
  <dcterms:created xsi:type="dcterms:W3CDTF">2022-05-03T12:07:18Z</dcterms:created>
  <dcterms:modified xsi:type="dcterms:W3CDTF">2022-08-22T19:19:23Z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