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524" r:id="rId2"/>
    <p:sldId id="257" r:id="rId3"/>
    <p:sldId id="258" r:id="rId4"/>
    <p:sldId id="259" r:id="rId5"/>
    <p:sldId id="260" r:id="rId6"/>
    <p:sldId id="261" r:id="rId7"/>
    <p:sldId id="526" r:id="rId8"/>
    <p:sldId id="533" r:id="rId9"/>
    <p:sldId id="527" r:id="rId10"/>
    <p:sldId id="263" r:id="rId11"/>
    <p:sldId id="311" r:id="rId12"/>
    <p:sldId id="288" r:id="rId13"/>
    <p:sldId id="289" r:id="rId14"/>
    <p:sldId id="291" r:id="rId15"/>
    <p:sldId id="292" r:id="rId16"/>
    <p:sldId id="293" r:id="rId17"/>
    <p:sldId id="295" r:id="rId18"/>
    <p:sldId id="297" r:id="rId19"/>
    <p:sldId id="532" r:id="rId20"/>
    <p:sldId id="296" r:id="rId21"/>
    <p:sldId id="298" r:id="rId22"/>
    <p:sldId id="299" r:id="rId23"/>
    <p:sldId id="300" r:id="rId24"/>
    <p:sldId id="301" r:id="rId25"/>
    <p:sldId id="302" r:id="rId26"/>
    <p:sldId id="303" r:id="rId27"/>
    <p:sldId id="304" r:id="rId28"/>
    <p:sldId id="530" r:id="rId29"/>
    <p:sldId id="268" r:id="rId30"/>
    <p:sldId id="528" r:id="rId31"/>
    <p:sldId id="534" r:id="rId32"/>
    <p:sldId id="269" r:id="rId33"/>
    <p:sldId id="272" r:id="rId34"/>
    <p:sldId id="273" r:id="rId35"/>
    <p:sldId id="529" r:id="rId36"/>
    <p:sldId id="536" r:id="rId37"/>
    <p:sldId id="312" r:id="rId38"/>
    <p:sldId id="275" r:id="rId39"/>
    <p:sldId id="276" r:id="rId40"/>
    <p:sldId id="279" r:id="rId41"/>
    <p:sldId id="280" r:id="rId42"/>
    <p:sldId id="284" r:id="rId43"/>
    <p:sldId id="282" r:id="rId44"/>
    <p:sldId id="531" r:id="rId45"/>
    <p:sldId id="535" r:id="rId46"/>
    <p:sldId id="285" r:id="rId47"/>
    <p:sldId id="525" r:id="rId48"/>
  </p:sldIdLst>
  <p:sldSz cx="18288000" cy="10287000"/>
  <p:notesSz cx="6858000" cy="9144000"/>
  <p:embeddedFontLst>
    <p:embeddedFont>
      <p:font typeface="Atkinson Hyperlegible" pitchFamily="2" charset="0"/>
      <p:regular r:id="rId49"/>
      <p:bold r:id="rId50"/>
      <p:italic r:id="rId51"/>
      <p:boldItalic r:id="rId52"/>
    </p:embeddedFont>
    <p:embeddedFont>
      <p:font typeface="Calibri" panose="020F0502020204030204" pitchFamily="34" charset="0"/>
      <p:regular r:id="rId53"/>
      <p:bold r:id="rId54"/>
      <p:italic r:id="rId55"/>
      <p:boldItalic r:id="rId56"/>
    </p:embeddedFont>
    <p:embeddedFont>
      <p:font typeface="Montserrat" pitchFamily="2" charset="77"/>
      <p:regular r:id="rId57"/>
      <p:bold r:id="rId58"/>
      <p:italic r:id="rId59"/>
      <p:boldItalic r:id="rId60"/>
    </p:embeddedFont>
  </p:embeddedFontLst>
  <p:defaultTextStyle>
    <a:defPPr>
      <a:defRPr lang="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57" autoAdjust="0"/>
    <p:restoredTop sz="94538" autoAdjust="0"/>
  </p:normalViewPr>
  <p:slideViewPr>
    <p:cSldViewPr>
      <p:cViewPr varScale="1">
        <p:scale>
          <a:sx n="98" d="100"/>
          <a:sy n="98" d="100"/>
        </p:scale>
        <p:origin x="38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397377" d="31250000"/>
        <a:sy n="20397377" d="31250000"/>
      </p:scale>
      <p:origin x="0" y="-1366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8.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telling" userId="eaafbebf78cefb57" providerId="LiveId" clId="{97269083-4948-4B86-99FA-90510FE1DA93}"/>
    <pc:docChg chg="undo custSel addSld delSld modSld">
      <pc:chgData name="John Stelling" userId="eaafbebf78cefb57" providerId="LiveId" clId="{97269083-4948-4B86-99FA-90510FE1DA93}" dt="2024-02-02T16:23:47.224" v="821" actId="1038"/>
      <pc:docMkLst>
        <pc:docMk/>
      </pc:docMkLst>
      <pc:sldChg chg="addSp modSp">
        <pc:chgData name="John Stelling" userId="eaafbebf78cefb57" providerId="LiveId" clId="{97269083-4948-4B86-99FA-90510FE1DA93}" dt="2024-02-02T16:10:50.499" v="0"/>
        <pc:sldMkLst>
          <pc:docMk/>
          <pc:sldMk cId="0" sldId="257"/>
        </pc:sldMkLst>
        <pc:spChg chg="mod">
          <ac:chgData name="John Stelling" userId="eaafbebf78cefb57" providerId="LiveId" clId="{97269083-4948-4B86-99FA-90510FE1DA93}" dt="2024-02-02T16:10:50.499" v="0"/>
          <ac:spMkLst>
            <pc:docMk/>
            <pc:sldMk cId="0" sldId="257"/>
            <ac:spMk id="9" creationId="{8510CDD1-4436-088C-8B0A-171ED271BC2F}"/>
          </ac:spMkLst>
        </pc:spChg>
        <pc:spChg chg="mod">
          <ac:chgData name="John Stelling" userId="eaafbebf78cefb57" providerId="LiveId" clId="{97269083-4948-4B86-99FA-90510FE1DA93}" dt="2024-02-02T16:10:50.499" v="0"/>
          <ac:spMkLst>
            <pc:docMk/>
            <pc:sldMk cId="0" sldId="257"/>
            <ac:spMk id="10" creationId="{920E40E3-ED7B-27DB-9D2D-482B8AD50851}"/>
          </ac:spMkLst>
        </pc:spChg>
        <pc:grpChg chg="add mod">
          <ac:chgData name="John Stelling" userId="eaafbebf78cefb57" providerId="LiveId" clId="{97269083-4948-4B86-99FA-90510FE1DA93}" dt="2024-02-02T16:10:50.499" v="0"/>
          <ac:grpSpMkLst>
            <pc:docMk/>
            <pc:sldMk cId="0" sldId="257"/>
            <ac:grpSpMk id="8" creationId="{531C0020-2306-EFB5-367F-932258C3B542}"/>
          </ac:grpSpMkLst>
        </pc:grpChg>
      </pc:sldChg>
      <pc:sldChg chg="addSp delSp modSp mod">
        <pc:chgData name="John Stelling" userId="eaafbebf78cefb57" providerId="LiveId" clId="{97269083-4948-4B86-99FA-90510FE1DA93}" dt="2024-02-02T16:18:53.472" v="479" actId="1036"/>
        <pc:sldMkLst>
          <pc:docMk/>
          <pc:sldMk cId="0" sldId="258"/>
        </pc:sldMkLst>
        <pc:spChg chg="mod">
          <ac:chgData name="John Stelling" userId="eaafbebf78cefb57" providerId="LiveId" clId="{97269083-4948-4B86-99FA-90510FE1DA93}" dt="2024-02-02T16:13:30.960" v="92" actId="164"/>
          <ac:spMkLst>
            <pc:docMk/>
            <pc:sldMk cId="0" sldId="258"/>
            <ac:spMk id="6" creationId="{00000000-0000-0000-0000-000000000000}"/>
          </ac:spMkLst>
        </pc:spChg>
        <pc:spChg chg="add del mod">
          <ac:chgData name="John Stelling" userId="eaafbebf78cefb57" providerId="LiveId" clId="{97269083-4948-4B86-99FA-90510FE1DA93}" dt="2024-02-02T16:13:30.960" v="92" actId="164"/>
          <ac:spMkLst>
            <pc:docMk/>
            <pc:sldMk cId="0" sldId="258"/>
            <ac:spMk id="7" creationId="{00000000-0000-0000-0000-000000000000}"/>
          </ac:spMkLst>
        </pc:spChg>
        <pc:spChg chg="del">
          <ac:chgData name="John Stelling" userId="eaafbebf78cefb57" providerId="LiveId" clId="{97269083-4948-4B86-99FA-90510FE1DA93}" dt="2024-02-02T16:17:07.169" v="210" actId="478"/>
          <ac:spMkLst>
            <pc:docMk/>
            <pc:sldMk cId="0" sldId="258"/>
            <ac:spMk id="8" creationId="{00000000-0000-0000-0000-000000000000}"/>
          </ac:spMkLst>
        </pc:spChg>
        <pc:spChg chg="del">
          <ac:chgData name="John Stelling" userId="eaafbebf78cefb57" providerId="LiveId" clId="{97269083-4948-4B86-99FA-90510FE1DA93}" dt="2024-02-02T16:17:06.215" v="209" actId="478"/>
          <ac:spMkLst>
            <pc:docMk/>
            <pc:sldMk cId="0" sldId="258"/>
            <ac:spMk id="9" creationId="{00000000-0000-0000-0000-000000000000}"/>
          </ac:spMkLst>
        </pc:spChg>
        <pc:spChg chg="del">
          <ac:chgData name="John Stelling" userId="eaafbebf78cefb57" providerId="LiveId" clId="{97269083-4948-4B86-99FA-90510FE1DA93}" dt="2024-02-02T16:17:08.730" v="212" actId="478"/>
          <ac:spMkLst>
            <pc:docMk/>
            <pc:sldMk cId="0" sldId="258"/>
            <ac:spMk id="10" creationId="{00000000-0000-0000-0000-000000000000}"/>
          </ac:spMkLst>
        </pc:spChg>
        <pc:spChg chg="del">
          <ac:chgData name="John Stelling" userId="eaafbebf78cefb57" providerId="LiveId" clId="{97269083-4948-4B86-99FA-90510FE1DA93}" dt="2024-02-02T16:17:08.024" v="211" actId="478"/>
          <ac:spMkLst>
            <pc:docMk/>
            <pc:sldMk cId="0" sldId="258"/>
            <ac:spMk id="11" creationId="{00000000-0000-0000-0000-000000000000}"/>
          </ac:spMkLst>
        </pc:spChg>
        <pc:spChg chg="del">
          <ac:chgData name="John Stelling" userId="eaafbebf78cefb57" providerId="LiveId" clId="{97269083-4948-4B86-99FA-90510FE1DA93}" dt="2024-02-02T16:17:10.644" v="214" actId="478"/>
          <ac:spMkLst>
            <pc:docMk/>
            <pc:sldMk cId="0" sldId="258"/>
            <ac:spMk id="12" creationId="{00000000-0000-0000-0000-000000000000}"/>
          </ac:spMkLst>
        </pc:spChg>
        <pc:spChg chg="del">
          <ac:chgData name="John Stelling" userId="eaafbebf78cefb57" providerId="LiveId" clId="{97269083-4948-4B86-99FA-90510FE1DA93}" dt="2024-02-02T16:17:10.015" v="213" actId="478"/>
          <ac:spMkLst>
            <pc:docMk/>
            <pc:sldMk cId="0" sldId="258"/>
            <ac:spMk id="13" creationId="{00000000-0000-0000-0000-000000000000}"/>
          </ac:spMkLst>
        </pc:spChg>
        <pc:spChg chg="del">
          <ac:chgData name="John Stelling" userId="eaafbebf78cefb57" providerId="LiveId" clId="{97269083-4948-4B86-99FA-90510FE1DA93}" dt="2024-02-02T16:17:12.229" v="216" actId="478"/>
          <ac:spMkLst>
            <pc:docMk/>
            <pc:sldMk cId="0" sldId="258"/>
            <ac:spMk id="14" creationId="{00000000-0000-0000-0000-000000000000}"/>
          </ac:spMkLst>
        </pc:spChg>
        <pc:spChg chg="del">
          <ac:chgData name="John Stelling" userId="eaafbebf78cefb57" providerId="LiveId" clId="{97269083-4948-4B86-99FA-90510FE1DA93}" dt="2024-02-02T16:17:11.534" v="215" actId="478"/>
          <ac:spMkLst>
            <pc:docMk/>
            <pc:sldMk cId="0" sldId="258"/>
            <ac:spMk id="15" creationId="{00000000-0000-0000-0000-000000000000}"/>
          </ac:spMkLst>
        </pc:spChg>
        <pc:spChg chg="mod">
          <ac:chgData name="John Stelling" userId="eaafbebf78cefb57" providerId="LiveId" clId="{97269083-4948-4B86-99FA-90510FE1DA93}" dt="2024-02-02T16:16:13.713" v="178" actId="1038"/>
          <ac:spMkLst>
            <pc:docMk/>
            <pc:sldMk cId="0" sldId="258"/>
            <ac:spMk id="23" creationId="{D138995E-DBC0-CFDE-BC49-F98E9B89BDC3}"/>
          </ac:spMkLst>
        </pc:spChg>
        <pc:spChg chg="mod">
          <ac:chgData name="John Stelling" userId="eaafbebf78cefb57" providerId="LiveId" clId="{97269083-4948-4B86-99FA-90510FE1DA93}" dt="2024-02-02T16:14:14.239" v="117"/>
          <ac:spMkLst>
            <pc:docMk/>
            <pc:sldMk cId="0" sldId="258"/>
            <ac:spMk id="24" creationId="{455F0000-CB25-4FE1-500B-7B7F55A068B4}"/>
          </ac:spMkLst>
        </pc:spChg>
        <pc:spChg chg="mod">
          <ac:chgData name="John Stelling" userId="eaafbebf78cefb57" providerId="LiveId" clId="{97269083-4948-4B86-99FA-90510FE1DA93}" dt="2024-02-02T16:16:15.384" v="179"/>
          <ac:spMkLst>
            <pc:docMk/>
            <pc:sldMk cId="0" sldId="258"/>
            <ac:spMk id="26" creationId="{2A560CBC-CF58-8681-A9A3-C3EB9885257F}"/>
          </ac:spMkLst>
        </pc:spChg>
        <pc:spChg chg="mod">
          <ac:chgData name="John Stelling" userId="eaafbebf78cefb57" providerId="LiveId" clId="{97269083-4948-4B86-99FA-90510FE1DA93}" dt="2024-02-02T16:16:23.094" v="182" actId="1037"/>
          <ac:spMkLst>
            <pc:docMk/>
            <pc:sldMk cId="0" sldId="258"/>
            <ac:spMk id="27" creationId="{ACE09AD9-3137-AF4C-574B-D285B54FC432}"/>
          </ac:spMkLst>
        </pc:spChg>
        <pc:spChg chg="mod topLvl">
          <ac:chgData name="John Stelling" userId="eaafbebf78cefb57" providerId="LiveId" clId="{97269083-4948-4B86-99FA-90510FE1DA93}" dt="2024-02-02T16:17:57.867" v="449" actId="478"/>
          <ac:spMkLst>
            <pc:docMk/>
            <pc:sldMk cId="0" sldId="258"/>
            <ac:spMk id="29" creationId="{6AE1032E-C7BC-0B82-C39C-A5C3320C7AD8}"/>
          </ac:spMkLst>
        </pc:spChg>
        <pc:spChg chg="add del mod topLvl">
          <ac:chgData name="John Stelling" userId="eaafbebf78cefb57" providerId="LiveId" clId="{97269083-4948-4B86-99FA-90510FE1DA93}" dt="2024-02-02T16:18:32.865" v="465" actId="1036"/>
          <ac:spMkLst>
            <pc:docMk/>
            <pc:sldMk cId="0" sldId="258"/>
            <ac:spMk id="30" creationId="{F8835520-5C16-4F4B-1A87-EB4E303137CB}"/>
          </ac:spMkLst>
        </pc:spChg>
        <pc:spChg chg="mod topLvl">
          <ac:chgData name="John Stelling" userId="eaafbebf78cefb57" providerId="LiveId" clId="{97269083-4948-4B86-99FA-90510FE1DA93}" dt="2024-02-02T16:18:07.513" v="455" actId="478"/>
          <ac:spMkLst>
            <pc:docMk/>
            <pc:sldMk cId="0" sldId="258"/>
            <ac:spMk id="32" creationId="{7B0D40DB-0CC2-A521-819D-6FF2CDBBB2B1}"/>
          </ac:spMkLst>
        </pc:spChg>
        <pc:spChg chg="add del mod topLvl">
          <ac:chgData name="John Stelling" userId="eaafbebf78cefb57" providerId="LiveId" clId="{97269083-4948-4B86-99FA-90510FE1DA93}" dt="2024-02-02T16:18:38.331" v="467" actId="1036"/>
          <ac:spMkLst>
            <pc:docMk/>
            <pc:sldMk cId="0" sldId="258"/>
            <ac:spMk id="33" creationId="{96452388-5E95-13F6-ADE4-2D4E1799124E}"/>
          </ac:spMkLst>
        </pc:spChg>
        <pc:spChg chg="mod">
          <ac:chgData name="John Stelling" userId="eaafbebf78cefb57" providerId="LiveId" clId="{97269083-4948-4B86-99FA-90510FE1DA93}" dt="2024-02-02T16:17:37.956" v="335"/>
          <ac:spMkLst>
            <pc:docMk/>
            <pc:sldMk cId="0" sldId="258"/>
            <ac:spMk id="35" creationId="{7470E837-9494-EA9F-8ACC-148EBB52A82A}"/>
          </ac:spMkLst>
        </pc:spChg>
        <pc:spChg chg="mod">
          <ac:chgData name="John Stelling" userId="eaafbebf78cefb57" providerId="LiveId" clId="{97269083-4948-4B86-99FA-90510FE1DA93}" dt="2024-02-02T16:18:42.663" v="469" actId="1036"/>
          <ac:spMkLst>
            <pc:docMk/>
            <pc:sldMk cId="0" sldId="258"/>
            <ac:spMk id="36" creationId="{4A841E17-BF31-87EE-7A35-A23BC9D0F53D}"/>
          </ac:spMkLst>
        </pc:spChg>
        <pc:spChg chg="mod">
          <ac:chgData name="John Stelling" userId="eaafbebf78cefb57" providerId="LiveId" clId="{97269083-4948-4B86-99FA-90510FE1DA93}" dt="2024-02-02T16:18:49.238" v="471" actId="1035"/>
          <ac:spMkLst>
            <pc:docMk/>
            <pc:sldMk cId="0" sldId="258"/>
            <ac:spMk id="38" creationId="{3D36C43E-83E1-E66F-65D7-E2D725E84B36}"/>
          </ac:spMkLst>
        </pc:spChg>
        <pc:spChg chg="mod">
          <ac:chgData name="John Stelling" userId="eaafbebf78cefb57" providerId="LiveId" clId="{97269083-4948-4B86-99FA-90510FE1DA93}" dt="2024-02-02T16:18:53.472" v="479" actId="1036"/>
          <ac:spMkLst>
            <pc:docMk/>
            <pc:sldMk cId="0" sldId="258"/>
            <ac:spMk id="39" creationId="{D2F9E3AD-B3EC-174B-26DF-51258CFE69D9}"/>
          </ac:spMkLst>
        </pc:spChg>
        <pc:grpChg chg="add del mod">
          <ac:chgData name="John Stelling" userId="eaafbebf78cefb57" providerId="LiveId" clId="{97269083-4948-4B86-99FA-90510FE1DA93}" dt="2024-02-02T16:14:13.878" v="116" actId="478"/>
          <ac:grpSpMkLst>
            <pc:docMk/>
            <pc:sldMk cId="0" sldId="258"/>
            <ac:grpSpMk id="21" creationId="{FE7989F5-59A7-5FC5-F7FD-08D9DEE57730}"/>
          </ac:grpSpMkLst>
        </pc:grpChg>
        <pc:grpChg chg="add mod">
          <ac:chgData name="John Stelling" userId="eaafbebf78cefb57" providerId="LiveId" clId="{97269083-4948-4B86-99FA-90510FE1DA93}" dt="2024-02-02T16:15:44.473" v="154" actId="1037"/>
          <ac:grpSpMkLst>
            <pc:docMk/>
            <pc:sldMk cId="0" sldId="258"/>
            <ac:grpSpMk id="22" creationId="{8CC05979-F4AF-8FA4-7EBC-91EF0477DCA5}"/>
          </ac:grpSpMkLst>
        </pc:grpChg>
        <pc:grpChg chg="add mod">
          <ac:chgData name="John Stelling" userId="eaafbebf78cefb57" providerId="LiveId" clId="{97269083-4948-4B86-99FA-90510FE1DA93}" dt="2024-02-02T16:16:19.307" v="181" actId="14100"/>
          <ac:grpSpMkLst>
            <pc:docMk/>
            <pc:sldMk cId="0" sldId="258"/>
            <ac:grpSpMk id="25" creationId="{0AAE5D34-DABC-0F79-867B-83E1319EEB12}"/>
          </ac:grpSpMkLst>
        </pc:grpChg>
        <pc:grpChg chg="add del mod">
          <ac:chgData name="John Stelling" userId="eaafbebf78cefb57" providerId="LiveId" clId="{97269083-4948-4B86-99FA-90510FE1DA93}" dt="2024-02-02T16:17:57.867" v="449" actId="478"/>
          <ac:grpSpMkLst>
            <pc:docMk/>
            <pc:sldMk cId="0" sldId="258"/>
            <ac:grpSpMk id="28" creationId="{DF275ACE-CAAF-7DA7-4D48-C1A085F15591}"/>
          </ac:grpSpMkLst>
        </pc:grpChg>
        <pc:grpChg chg="add del mod">
          <ac:chgData name="John Stelling" userId="eaafbebf78cefb57" providerId="LiveId" clId="{97269083-4948-4B86-99FA-90510FE1DA93}" dt="2024-02-02T16:18:07.513" v="455" actId="478"/>
          <ac:grpSpMkLst>
            <pc:docMk/>
            <pc:sldMk cId="0" sldId="258"/>
            <ac:grpSpMk id="31" creationId="{9B4A5C60-DF5B-162D-B781-F20FBDCE169D}"/>
          </ac:grpSpMkLst>
        </pc:grpChg>
        <pc:grpChg chg="add mod">
          <ac:chgData name="John Stelling" userId="eaafbebf78cefb57" providerId="LiveId" clId="{97269083-4948-4B86-99FA-90510FE1DA93}" dt="2024-02-02T16:17:41.821" v="381" actId="1036"/>
          <ac:grpSpMkLst>
            <pc:docMk/>
            <pc:sldMk cId="0" sldId="258"/>
            <ac:grpSpMk id="34" creationId="{F53D5E23-6052-21DE-3B4D-F013D182331B}"/>
          </ac:grpSpMkLst>
        </pc:grpChg>
        <pc:grpChg chg="add mod">
          <ac:chgData name="John Stelling" userId="eaafbebf78cefb57" providerId="LiveId" clId="{97269083-4948-4B86-99FA-90510FE1DA93}" dt="2024-02-02T16:17:47.486" v="445" actId="1035"/>
          <ac:grpSpMkLst>
            <pc:docMk/>
            <pc:sldMk cId="0" sldId="258"/>
            <ac:grpSpMk id="37" creationId="{1A021177-452A-C1C0-FEDF-5C96E5035FBF}"/>
          </ac:grpSpMkLst>
        </pc:grpChg>
      </pc:sldChg>
      <pc:sldChg chg="addSp delSp modSp mod">
        <pc:chgData name="John Stelling" userId="eaafbebf78cefb57" providerId="LiveId" clId="{97269083-4948-4B86-99FA-90510FE1DA93}" dt="2024-02-02T16:16:34.701" v="197" actId="478"/>
        <pc:sldMkLst>
          <pc:docMk/>
          <pc:sldMk cId="0" sldId="259"/>
        </pc:sldMkLst>
        <pc:spChg chg="del">
          <ac:chgData name="John Stelling" userId="eaafbebf78cefb57" providerId="LiveId" clId="{97269083-4948-4B86-99FA-90510FE1DA93}" dt="2024-02-02T16:13:37.188" v="94" actId="478"/>
          <ac:spMkLst>
            <pc:docMk/>
            <pc:sldMk cId="0" sldId="259"/>
            <ac:spMk id="6" creationId="{00000000-0000-0000-0000-000000000000}"/>
          </ac:spMkLst>
        </pc:spChg>
        <pc:spChg chg="del">
          <ac:chgData name="John Stelling" userId="eaafbebf78cefb57" providerId="LiveId" clId="{97269083-4948-4B86-99FA-90510FE1DA93}" dt="2024-02-02T16:13:36.427" v="93" actId="478"/>
          <ac:spMkLst>
            <pc:docMk/>
            <pc:sldMk cId="0" sldId="259"/>
            <ac:spMk id="7" creationId="{00000000-0000-0000-0000-000000000000}"/>
          </ac:spMkLst>
        </pc:spChg>
        <pc:spChg chg="mod">
          <ac:chgData name="John Stelling" userId="eaafbebf78cefb57" providerId="LiveId" clId="{97269083-4948-4B86-99FA-90510FE1DA93}" dt="2024-02-02T16:10:53.202" v="1"/>
          <ac:spMkLst>
            <pc:docMk/>
            <pc:sldMk cId="0" sldId="259"/>
            <ac:spMk id="10" creationId="{001F89C7-B602-B26C-3775-F77AD9E75E42}"/>
          </ac:spMkLst>
        </pc:spChg>
        <pc:spChg chg="mod">
          <ac:chgData name="John Stelling" userId="eaafbebf78cefb57" providerId="LiveId" clId="{97269083-4948-4B86-99FA-90510FE1DA93}" dt="2024-02-02T16:10:53.202" v="1"/>
          <ac:spMkLst>
            <pc:docMk/>
            <pc:sldMk cId="0" sldId="259"/>
            <ac:spMk id="11" creationId="{0BC2858E-EB40-D624-7AAD-FBF31E3C2173}"/>
          </ac:spMkLst>
        </pc:spChg>
        <pc:spChg chg="mod">
          <ac:chgData name="John Stelling" userId="eaafbebf78cefb57" providerId="LiveId" clId="{97269083-4948-4B86-99FA-90510FE1DA93}" dt="2024-02-02T16:13:39.391" v="95"/>
          <ac:spMkLst>
            <pc:docMk/>
            <pc:sldMk cId="0" sldId="259"/>
            <ac:spMk id="13" creationId="{8A893A55-A110-EC4D-7029-F4B60408EA3E}"/>
          </ac:spMkLst>
        </pc:spChg>
        <pc:spChg chg="mod">
          <ac:chgData name="John Stelling" userId="eaafbebf78cefb57" providerId="LiveId" clId="{97269083-4948-4B86-99FA-90510FE1DA93}" dt="2024-02-02T16:14:08.327" v="115" actId="1036"/>
          <ac:spMkLst>
            <pc:docMk/>
            <pc:sldMk cId="0" sldId="259"/>
            <ac:spMk id="14" creationId="{1B4F3598-1A2A-172B-9FCE-73E55042AFC2}"/>
          </ac:spMkLst>
        </pc:spChg>
        <pc:spChg chg="mod">
          <ac:chgData name="John Stelling" userId="eaafbebf78cefb57" providerId="LiveId" clId="{97269083-4948-4B86-99FA-90510FE1DA93}" dt="2024-02-02T16:15:00.517" v="151" actId="207"/>
          <ac:spMkLst>
            <pc:docMk/>
            <pc:sldMk cId="0" sldId="259"/>
            <ac:spMk id="16" creationId="{5381C9B4-BB4F-14C4-9100-1804305A3064}"/>
          </ac:spMkLst>
        </pc:spChg>
        <pc:spChg chg="mod">
          <ac:chgData name="John Stelling" userId="eaafbebf78cefb57" providerId="LiveId" clId="{97269083-4948-4B86-99FA-90510FE1DA93}" dt="2024-02-02T16:15:00.517" v="151" actId="207"/>
          <ac:spMkLst>
            <pc:docMk/>
            <pc:sldMk cId="0" sldId="259"/>
            <ac:spMk id="17" creationId="{277B2540-D7BD-B18F-0C4A-A2587DDE3C94}"/>
          </ac:spMkLst>
        </pc:spChg>
        <pc:spChg chg="mod">
          <ac:chgData name="John Stelling" userId="eaafbebf78cefb57" providerId="LiveId" clId="{97269083-4948-4B86-99FA-90510FE1DA93}" dt="2024-02-02T16:15:50.039" v="156"/>
          <ac:spMkLst>
            <pc:docMk/>
            <pc:sldMk cId="0" sldId="259"/>
            <ac:spMk id="19" creationId="{35DA9948-D203-4139-2557-9BD0EAF64DF8}"/>
          </ac:spMkLst>
        </pc:spChg>
        <pc:spChg chg="mod">
          <ac:chgData name="John Stelling" userId="eaafbebf78cefb57" providerId="LiveId" clId="{97269083-4948-4B86-99FA-90510FE1DA93}" dt="2024-02-02T16:15:58.888" v="174" actId="1037"/>
          <ac:spMkLst>
            <pc:docMk/>
            <pc:sldMk cId="0" sldId="259"/>
            <ac:spMk id="20" creationId="{C48CCFD4-72CD-F6B7-1379-35C7BC17489E}"/>
          </ac:spMkLst>
        </pc:spChg>
        <pc:spChg chg="mod">
          <ac:chgData name="John Stelling" userId="eaafbebf78cefb57" providerId="LiveId" clId="{97269083-4948-4B86-99FA-90510FE1DA93}" dt="2024-02-02T16:16:28.455" v="184"/>
          <ac:spMkLst>
            <pc:docMk/>
            <pc:sldMk cId="0" sldId="259"/>
            <ac:spMk id="22" creationId="{F57EB0F0-B223-D1B5-DF61-8195D5CDE430}"/>
          </ac:spMkLst>
        </pc:spChg>
        <pc:spChg chg="mod">
          <ac:chgData name="John Stelling" userId="eaafbebf78cefb57" providerId="LiveId" clId="{97269083-4948-4B86-99FA-90510FE1DA93}" dt="2024-02-02T16:16:28.455" v="184"/>
          <ac:spMkLst>
            <pc:docMk/>
            <pc:sldMk cId="0" sldId="259"/>
            <ac:spMk id="23" creationId="{DE36C885-E455-6A6A-1901-2817EA2F8D80}"/>
          </ac:spMkLst>
        </pc:spChg>
        <pc:grpChg chg="add mod">
          <ac:chgData name="John Stelling" userId="eaafbebf78cefb57" providerId="LiveId" clId="{97269083-4948-4B86-99FA-90510FE1DA93}" dt="2024-02-02T16:10:53.202" v="1"/>
          <ac:grpSpMkLst>
            <pc:docMk/>
            <pc:sldMk cId="0" sldId="259"/>
            <ac:grpSpMk id="9" creationId="{57482E0A-FA44-67AA-5B50-1A2EF1EC4455}"/>
          </ac:grpSpMkLst>
        </pc:grpChg>
        <pc:grpChg chg="add del mod">
          <ac:chgData name="John Stelling" userId="eaafbebf78cefb57" providerId="LiveId" clId="{97269083-4948-4B86-99FA-90510FE1DA93}" dt="2024-02-02T16:15:49.308" v="155" actId="478"/>
          <ac:grpSpMkLst>
            <pc:docMk/>
            <pc:sldMk cId="0" sldId="259"/>
            <ac:grpSpMk id="12" creationId="{9D6054EE-5C72-1DE6-507B-F74B22429494}"/>
          </ac:grpSpMkLst>
        </pc:grpChg>
        <pc:grpChg chg="add del mod">
          <ac:chgData name="John Stelling" userId="eaafbebf78cefb57" providerId="LiveId" clId="{97269083-4948-4B86-99FA-90510FE1DA93}" dt="2024-02-02T16:16:34.701" v="197" actId="478"/>
          <ac:grpSpMkLst>
            <pc:docMk/>
            <pc:sldMk cId="0" sldId="259"/>
            <ac:grpSpMk id="15" creationId="{776B73C7-7AC9-5DB6-ACED-85932F6BE880}"/>
          </ac:grpSpMkLst>
        </pc:grpChg>
        <pc:grpChg chg="add del mod">
          <ac:chgData name="John Stelling" userId="eaafbebf78cefb57" providerId="LiveId" clId="{97269083-4948-4B86-99FA-90510FE1DA93}" dt="2024-02-02T16:16:28.156" v="183" actId="478"/>
          <ac:grpSpMkLst>
            <pc:docMk/>
            <pc:sldMk cId="0" sldId="259"/>
            <ac:grpSpMk id="18" creationId="{8C33A426-BAB1-A0EE-E442-4E740E7B9311}"/>
          </ac:grpSpMkLst>
        </pc:grpChg>
        <pc:grpChg chg="add mod">
          <ac:chgData name="John Stelling" userId="eaafbebf78cefb57" providerId="LiveId" clId="{97269083-4948-4B86-99FA-90510FE1DA93}" dt="2024-02-02T16:16:31.602" v="196" actId="1035"/>
          <ac:grpSpMkLst>
            <pc:docMk/>
            <pc:sldMk cId="0" sldId="259"/>
            <ac:grpSpMk id="21" creationId="{D94C8E4C-500A-EDEF-FDF0-60656C51239A}"/>
          </ac:grpSpMkLst>
        </pc:grpChg>
      </pc:sldChg>
      <pc:sldChg chg="addSp delSp modSp mod">
        <pc:chgData name="John Stelling" userId="eaafbebf78cefb57" providerId="LiveId" clId="{97269083-4948-4B86-99FA-90510FE1DA93}" dt="2024-02-02T16:16:52.216" v="206" actId="1037"/>
        <pc:sldMkLst>
          <pc:docMk/>
          <pc:sldMk cId="0" sldId="260"/>
        </pc:sldMkLst>
        <pc:spChg chg="del mod">
          <ac:chgData name="John Stelling" userId="eaafbebf78cefb57" providerId="LiveId" clId="{97269083-4948-4B86-99FA-90510FE1DA93}" dt="2024-02-02T16:16:39.702" v="199" actId="478"/>
          <ac:spMkLst>
            <pc:docMk/>
            <pc:sldMk cId="0" sldId="260"/>
            <ac:spMk id="6" creationId="{00000000-0000-0000-0000-000000000000}"/>
          </ac:spMkLst>
        </pc:spChg>
        <pc:spChg chg="del">
          <ac:chgData name="John Stelling" userId="eaafbebf78cefb57" providerId="LiveId" clId="{97269083-4948-4B86-99FA-90510FE1DA93}" dt="2024-02-02T16:16:39.095" v="198" actId="478"/>
          <ac:spMkLst>
            <pc:docMk/>
            <pc:sldMk cId="0" sldId="260"/>
            <ac:spMk id="7" creationId="{00000000-0000-0000-0000-000000000000}"/>
          </ac:spMkLst>
        </pc:spChg>
        <pc:spChg chg="mod">
          <ac:chgData name="John Stelling" userId="eaafbebf78cefb57" providerId="LiveId" clId="{97269083-4948-4B86-99FA-90510FE1DA93}" dt="2024-02-02T16:10:56.155" v="2"/>
          <ac:spMkLst>
            <pc:docMk/>
            <pc:sldMk cId="0" sldId="260"/>
            <ac:spMk id="9" creationId="{A73A337C-3E8B-547B-AD8F-E1034D1C3F89}"/>
          </ac:spMkLst>
        </pc:spChg>
        <pc:spChg chg="mod">
          <ac:chgData name="John Stelling" userId="eaafbebf78cefb57" providerId="LiveId" clId="{97269083-4948-4B86-99FA-90510FE1DA93}" dt="2024-02-02T16:10:56.155" v="2"/>
          <ac:spMkLst>
            <pc:docMk/>
            <pc:sldMk cId="0" sldId="260"/>
            <ac:spMk id="10" creationId="{118EB9EA-D624-BE26-4961-FACA87AE6381}"/>
          </ac:spMkLst>
        </pc:spChg>
        <pc:spChg chg="mod">
          <ac:chgData name="John Stelling" userId="eaafbebf78cefb57" providerId="LiveId" clId="{97269083-4948-4B86-99FA-90510FE1DA93}" dt="2024-02-02T16:16:50.923" v="204"/>
          <ac:spMkLst>
            <pc:docMk/>
            <pc:sldMk cId="0" sldId="260"/>
            <ac:spMk id="12" creationId="{2617CF8F-F479-AAFE-5B00-21DFD51A6159}"/>
          </ac:spMkLst>
        </pc:spChg>
        <pc:spChg chg="mod">
          <ac:chgData name="John Stelling" userId="eaafbebf78cefb57" providerId="LiveId" clId="{97269083-4948-4B86-99FA-90510FE1DA93}" dt="2024-02-02T16:16:50.923" v="204"/>
          <ac:spMkLst>
            <pc:docMk/>
            <pc:sldMk cId="0" sldId="260"/>
            <ac:spMk id="13" creationId="{F88F5279-30C8-2693-1EB0-3E989C77D62C}"/>
          </ac:spMkLst>
        </pc:spChg>
        <pc:grpChg chg="add mod">
          <ac:chgData name="John Stelling" userId="eaafbebf78cefb57" providerId="LiveId" clId="{97269083-4948-4B86-99FA-90510FE1DA93}" dt="2024-02-02T16:10:56.155" v="2"/>
          <ac:grpSpMkLst>
            <pc:docMk/>
            <pc:sldMk cId="0" sldId="260"/>
            <ac:grpSpMk id="8" creationId="{449A9D4E-CF5A-8BE9-CF8F-C787967C366A}"/>
          </ac:grpSpMkLst>
        </pc:grpChg>
        <pc:grpChg chg="add mod">
          <ac:chgData name="John Stelling" userId="eaafbebf78cefb57" providerId="LiveId" clId="{97269083-4948-4B86-99FA-90510FE1DA93}" dt="2024-02-02T16:16:52.216" v="206" actId="1037"/>
          <ac:grpSpMkLst>
            <pc:docMk/>
            <pc:sldMk cId="0" sldId="260"/>
            <ac:grpSpMk id="11" creationId="{312EA93C-4D04-B496-6E5C-B9F5585AD781}"/>
          </ac:grpSpMkLst>
        </pc:grpChg>
      </pc:sldChg>
      <pc:sldChg chg="addSp delSp modSp mod">
        <pc:chgData name="John Stelling" userId="eaafbebf78cefb57" providerId="LiveId" clId="{97269083-4948-4B86-99FA-90510FE1DA93}" dt="2024-02-02T16:16:53.948" v="207"/>
        <pc:sldMkLst>
          <pc:docMk/>
          <pc:sldMk cId="0" sldId="261"/>
        </pc:sldMkLst>
        <pc:spChg chg="del">
          <ac:chgData name="John Stelling" userId="eaafbebf78cefb57" providerId="LiveId" clId="{97269083-4948-4B86-99FA-90510FE1DA93}" dt="2024-02-02T16:16:41.080" v="200" actId="478"/>
          <ac:spMkLst>
            <pc:docMk/>
            <pc:sldMk cId="0" sldId="261"/>
            <ac:spMk id="7" creationId="{00000000-0000-0000-0000-000000000000}"/>
          </ac:spMkLst>
        </pc:spChg>
        <pc:spChg chg="del">
          <ac:chgData name="John Stelling" userId="eaafbebf78cefb57" providerId="LiveId" clId="{97269083-4948-4B86-99FA-90510FE1DA93}" dt="2024-02-02T16:16:42.575" v="201" actId="478"/>
          <ac:spMkLst>
            <pc:docMk/>
            <pc:sldMk cId="0" sldId="261"/>
            <ac:spMk id="8" creationId="{00000000-0000-0000-0000-000000000000}"/>
          </ac:spMkLst>
        </pc:spChg>
        <pc:spChg chg="mod">
          <ac:chgData name="John Stelling" userId="eaafbebf78cefb57" providerId="LiveId" clId="{97269083-4948-4B86-99FA-90510FE1DA93}" dt="2024-02-02T16:10:57.381" v="3"/>
          <ac:spMkLst>
            <pc:docMk/>
            <pc:sldMk cId="0" sldId="261"/>
            <ac:spMk id="9" creationId="{6F39BB39-58DE-FDB4-87DC-C4BD675EEADA}"/>
          </ac:spMkLst>
        </pc:spChg>
        <pc:spChg chg="mod">
          <ac:chgData name="John Stelling" userId="eaafbebf78cefb57" providerId="LiveId" clId="{97269083-4948-4B86-99FA-90510FE1DA93}" dt="2024-02-02T16:10:57.381" v="3"/>
          <ac:spMkLst>
            <pc:docMk/>
            <pc:sldMk cId="0" sldId="261"/>
            <ac:spMk id="12" creationId="{8F287535-E3D9-E31E-18BB-3A1D27028393}"/>
          </ac:spMkLst>
        </pc:spChg>
        <pc:spChg chg="mod">
          <ac:chgData name="John Stelling" userId="eaafbebf78cefb57" providerId="LiveId" clId="{97269083-4948-4B86-99FA-90510FE1DA93}" dt="2024-02-02T16:16:53.948" v="207"/>
          <ac:spMkLst>
            <pc:docMk/>
            <pc:sldMk cId="0" sldId="261"/>
            <ac:spMk id="14" creationId="{B1DA4179-E899-CE91-8DE8-B8A5743DD518}"/>
          </ac:spMkLst>
        </pc:spChg>
        <pc:spChg chg="mod">
          <ac:chgData name="John Stelling" userId="eaafbebf78cefb57" providerId="LiveId" clId="{97269083-4948-4B86-99FA-90510FE1DA93}" dt="2024-02-02T16:16:53.948" v="207"/>
          <ac:spMkLst>
            <pc:docMk/>
            <pc:sldMk cId="0" sldId="261"/>
            <ac:spMk id="15" creationId="{A58E98D3-D7C2-6717-E3A3-017F2AD3F173}"/>
          </ac:spMkLst>
        </pc:spChg>
        <pc:grpChg chg="add mod">
          <ac:chgData name="John Stelling" userId="eaafbebf78cefb57" providerId="LiveId" clId="{97269083-4948-4B86-99FA-90510FE1DA93}" dt="2024-02-02T16:10:57.381" v="3"/>
          <ac:grpSpMkLst>
            <pc:docMk/>
            <pc:sldMk cId="0" sldId="261"/>
            <ac:grpSpMk id="2" creationId="{EC3233B2-BA46-781F-54F5-7C717412199E}"/>
          </ac:grpSpMkLst>
        </pc:grpChg>
        <pc:grpChg chg="add mod">
          <ac:chgData name="John Stelling" userId="eaafbebf78cefb57" providerId="LiveId" clId="{97269083-4948-4B86-99FA-90510FE1DA93}" dt="2024-02-02T16:16:53.948" v="207"/>
          <ac:grpSpMkLst>
            <pc:docMk/>
            <pc:sldMk cId="0" sldId="261"/>
            <ac:grpSpMk id="13" creationId="{6D75751E-0F8A-2DFA-B6FD-227EB040ECB9}"/>
          </ac:grpSpMkLst>
        </pc:grpChg>
      </pc:sldChg>
      <pc:sldChg chg="addSp delSp modSp mod">
        <pc:chgData name="John Stelling" userId="eaafbebf78cefb57" providerId="LiveId" clId="{97269083-4948-4B86-99FA-90510FE1DA93}" dt="2024-02-02T16:22:05.651" v="582"/>
        <pc:sldMkLst>
          <pc:docMk/>
          <pc:sldMk cId="0" sldId="263"/>
        </pc:sldMkLst>
        <pc:spChg chg="mod">
          <ac:chgData name="John Stelling" userId="eaafbebf78cefb57" providerId="LiveId" clId="{97269083-4948-4B86-99FA-90510FE1DA93}" dt="2024-02-02T16:11:00.752" v="7"/>
          <ac:spMkLst>
            <pc:docMk/>
            <pc:sldMk cId="0" sldId="263"/>
            <ac:spMk id="4" creationId="{C31D0923-3FE9-D1B6-4CA9-CB5DB407D6AD}"/>
          </ac:spMkLst>
        </pc:spChg>
        <pc:spChg chg="mod">
          <ac:chgData name="John Stelling" userId="eaafbebf78cefb57" providerId="LiveId" clId="{97269083-4948-4B86-99FA-90510FE1DA93}" dt="2024-02-02T16:11:00.752" v="7"/>
          <ac:spMkLst>
            <pc:docMk/>
            <pc:sldMk cId="0" sldId="263"/>
            <ac:spMk id="6" creationId="{941D2802-AF16-00FA-41DE-B87B42CE9E93}"/>
          </ac:spMkLst>
        </pc:spChg>
        <pc:spChg chg="del">
          <ac:chgData name="John Stelling" userId="eaafbebf78cefb57" providerId="LiveId" clId="{97269083-4948-4B86-99FA-90510FE1DA93}" dt="2024-02-02T16:19:13.166" v="482" actId="478"/>
          <ac:spMkLst>
            <pc:docMk/>
            <pc:sldMk cId="0" sldId="263"/>
            <ac:spMk id="9" creationId="{00000000-0000-0000-0000-000000000000}"/>
          </ac:spMkLst>
        </pc:spChg>
        <pc:spChg chg="del">
          <ac:chgData name="John Stelling" userId="eaafbebf78cefb57" providerId="LiveId" clId="{97269083-4948-4B86-99FA-90510FE1DA93}" dt="2024-02-02T16:19:14.206" v="483" actId="478"/>
          <ac:spMkLst>
            <pc:docMk/>
            <pc:sldMk cId="0" sldId="263"/>
            <ac:spMk id="10" creationId="{00000000-0000-0000-0000-000000000000}"/>
          </ac:spMkLst>
        </pc:spChg>
        <pc:spChg chg="mod">
          <ac:chgData name="John Stelling" userId="eaafbebf78cefb57" providerId="LiveId" clId="{97269083-4948-4B86-99FA-90510FE1DA93}" dt="2024-02-02T16:22:05.651" v="582"/>
          <ac:spMkLst>
            <pc:docMk/>
            <pc:sldMk cId="0" sldId="263"/>
            <ac:spMk id="12" creationId="{06585F61-089A-2F6D-8A57-23810E6C1351}"/>
          </ac:spMkLst>
        </pc:spChg>
        <pc:spChg chg="mod">
          <ac:chgData name="John Stelling" userId="eaafbebf78cefb57" providerId="LiveId" clId="{97269083-4948-4B86-99FA-90510FE1DA93}" dt="2024-02-02T16:22:05.651" v="582"/>
          <ac:spMkLst>
            <pc:docMk/>
            <pc:sldMk cId="0" sldId="263"/>
            <ac:spMk id="13" creationId="{BD523DFC-B377-5298-EA0B-15D0CEBF8443}"/>
          </ac:spMkLst>
        </pc:spChg>
        <pc:grpChg chg="add mod">
          <ac:chgData name="John Stelling" userId="eaafbebf78cefb57" providerId="LiveId" clId="{97269083-4948-4B86-99FA-90510FE1DA93}" dt="2024-02-02T16:11:00.752" v="7"/>
          <ac:grpSpMkLst>
            <pc:docMk/>
            <pc:sldMk cId="0" sldId="263"/>
            <ac:grpSpMk id="2" creationId="{6BDB2896-FC27-7AB0-6D4F-EBBAE3C8FABE}"/>
          </ac:grpSpMkLst>
        </pc:grpChg>
        <pc:grpChg chg="add mod">
          <ac:chgData name="John Stelling" userId="eaafbebf78cefb57" providerId="LiveId" clId="{97269083-4948-4B86-99FA-90510FE1DA93}" dt="2024-02-02T16:22:05.651" v="582"/>
          <ac:grpSpMkLst>
            <pc:docMk/>
            <pc:sldMk cId="0" sldId="263"/>
            <ac:grpSpMk id="11" creationId="{5E2A2A7C-A454-B5E9-CE05-38F025C42906}"/>
          </ac:grpSpMkLst>
        </pc:grpChg>
      </pc:sldChg>
      <pc:sldChg chg="addSp delSp modSp mod">
        <pc:chgData name="John Stelling" userId="eaafbebf78cefb57" providerId="LiveId" clId="{97269083-4948-4B86-99FA-90510FE1DA93}" dt="2024-02-02T16:22:23.275" v="601"/>
        <pc:sldMkLst>
          <pc:docMk/>
          <pc:sldMk cId="0" sldId="268"/>
        </pc:sldMkLst>
        <pc:spChg chg="mod">
          <ac:chgData name="John Stelling" userId="eaafbebf78cefb57" providerId="LiveId" clId="{97269083-4948-4B86-99FA-90510FE1DA93}" dt="2024-02-02T16:11:14.969" v="26"/>
          <ac:spMkLst>
            <pc:docMk/>
            <pc:sldMk cId="0" sldId="268"/>
            <ac:spMk id="3" creationId="{352DA63A-305F-6712-6B72-8718E04DD6BD}"/>
          </ac:spMkLst>
        </pc:spChg>
        <pc:spChg chg="mod">
          <ac:chgData name="John Stelling" userId="eaafbebf78cefb57" providerId="LiveId" clId="{97269083-4948-4B86-99FA-90510FE1DA93}" dt="2024-02-02T16:11:14.969" v="26"/>
          <ac:spMkLst>
            <pc:docMk/>
            <pc:sldMk cId="0" sldId="268"/>
            <ac:spMk id="4" creationId="{A5B73449-9965-A498-FD5F-F30A372B95B5}"/>
          </ac:spMkLst>
        </pc:spChg>
        <pc:spChg chg="del">
          <ac:chgData name="John Stelling" userId="eaafbebf78cefb57" providerId="LiveId" clId="{97269083-4948-4B86-99FA-90510FE1DA93}" dt="2024-02-02T16:19:45.402" v="521" actId="478"/>
          <ac:spMkLst>
            <pc:docMk/>
            <pc:sldMk cId="0" sldId="268"/>
            <ac:spMk id="8" creationId="{00000000-0000-0000-0000-000000000000}"/>
          </ac:spMkLst>
        </pc:spChg>
        <pc:spChg chg="del">
          <ac:chgData name="John Stelling" userId="eaafbebf78cefb57" providerId="LiveId" clId="{97269083-4948-4B86-99FA-90510FE1DA93}" dt="2024-02-02T16:19:44.860" v="520" actId="478"/>
          <ac:spMkLst>
            <pc:docMk/>
            <pc:sldMk cId="0" sldId="268"/>
            <ac:spMk id="9" creationId="{00000000-0000-0000-0000-000000000000}"/>
          </ac:spMkLst>
        </pc:spChg>
        <pc:spChg chg="mod">
          <ac:chgData name="John Stelling" userId="eaafbebf78cefb57" providerId="LiveId" clId="{97269083-4948-4B86-99FA-90510FE1DA93}" dt="2024-02-02T16:22:23.275" v="601"/>
          <ac:spMkLst>
            <pc:docMk/>
            <pc:sldMk cId="0" sldId="268"/>
            <ac:spMk id="13" creationId="{33B91BE8-6D6C-58A4-2CB0-757904428B5A}"/>
          </ac:spMkLst>
        </pc:spChg>
        <pc:spChg chg="mod">
          <ac:chgData name="John Stelling" userId="eaafbebf78cefb57" providerId="LiveId" clId="{97269083-4948-4B86-99FA-90510FE1DA93}" dt="2024-02-02T16:22:23.275" v="601"/>
          <ac:spMkLst>
            <pc:docMk/>
            <pc:sldMk cId="0" sldId="268"/>
            <ac:spMk id="14" creationId="{E0465E0A-B859-1499-CDB3-B6618C4ADEF5}"/>
          </ac:spMkLst>
        </pc:spChg>
        <pc:grpChg chg="add mod">
          <ac:chgData name="John Stelling" userId="eaafbebf78cefb57" providerId="LiveId" clId="{97269083-4948-4B86-99FA-90510FE1DA93}" dt="2024-02-02T16:11:14.969" v="26"/>
          <ac:grpSpMkLst>
            <pc:docMk/>
            <pc:sldMk cId="0" sldId="268"/>
            <ac:grpSpMk id="2" creationId="{A0C24B8D-F87A-F341-270E-354BC6EE3B17}"/>
          </ac:grpSpMkLst>
        </pc:grpChg>
        <pc:grpChg chg="add mod">
          <ac:chgData name="John Stelling" userId="eaafbebf78cefb57" providerId="LiveId" clId="{97269083-4948-4B86-99FA-90510FE1DA93}" dt="2024-02-02T16:22:23.275" v="601"/>
          <ac:grpSpMkLst>
            <pc:docMk/>
            <pc:sldMk cId="0" sldId="268"/>
            <ac:grpSpMk id="12" creationId="{2730A736-79D7-3F84-0474-7C61629350CC}"/>
          </ac:grpSpMkLst>
        </pc:grpChg>
      </pc:sldChg>
      <pc:sldChg chg="addSp delSp modSp mod">
        <pc:chgData name="John Stelling" userId="eaafbebf78cefb57" providerId="LiveId" clId="{97269083-4948-4B86-99FA-90510FE1DA93}" dt="2024-02-02T16:22:41.851" v="648" actId="478"/>
        <pc:sldMkLst>
          <pc:docMk/>
          <pc:sldMk cId="0" sldId="269"/>
        </pc:sldMkLst>
        <pc:spChg chg="del">
          <ac:chgData name="John Stelling" userId="eaafbebf78cefb57" providerId="LiveId" clId="{97269083-4948-4B86-99FA-90510FE1DA93}" dt="2024-02-02T16:22:41.851" v="648" actId="478"/>
          <ac:spMkLst>
            <pc:docMk/>
            <pc:sldMk cId="0" sldId="269"/>
            <ac:spMk id="7" creationId="{00000000-0000-0000-0000-000000000000}"/>
          </ac:spMkLst>
        </pc:spChg>
        <pc:spChg chg="del">
          <ac:chgData name="John Stelling" userId="eaafbebf78cefb57" providerId="LiveId" clId="{97269083-4948-4B86-99FA-90510FE1DA93}" dt="2024-02-02T16:22:41.074" v="647" actId="478"/>
          <ac:spMkLst>
            <pc:docMk/>
            <pc:sldMk cId="0" sldId="269"/>
            <ac:spMk id="8" creationId="{00000000-0000-0000-0000-000000000000}"/>
          </ac:spMkLst>
        </pc:spChg>
        <pc:spChg chg="mod">
          <ac:chgData name="John Stelling" userId="eaafbebf78cefb57" providerId="LiveId" clId="{97269083-4948-4B86-99FA-90510FE1DA93}" dt="2024-02-02T16:11:19.929" v="31"/>
          <ac:spMkLst>
            <pc:docMk/>
            <pc:sldMk cId="0" sldId="269"/>
            <ac:spMk id="9" creationId="{6893296D-824A-2E12-F86C-1F8CE6FBA33C}"/>
          </ac:spMkLst>
        </pc:spChg>
        <pc:spChg chg="mod">
          <ac:chgData name="John Stelling" userId="eaafbebf78cefb57" providerId="LiveId" clId="{97269083-4948-4B86-99FA-90510FE1DA93}" dt="2024-02-02T16:11:19.929" v="31"/>
          <ac:spMkLst>
            <pc:docMk/>
            <pc:sldMk cId="0" sldId="269"/>
            <ac:spMk id="11" creationId="{F681C5A0-7EB3-88A6-F5A7-3C59ADC00BFA}"/>
          </ac:spMkLst>
        </pc:spChg>
        <pc:spChg chg="mod">
          <ac:chgData name="John Stelling" userId="eaafbebf78cefb57" providerId="LiveId" clId="{97269083-4948-4B86-99FA-90510FE1DA93}" dt="2024-02-02T16:22:29.423" v="604"/>
          <ac:spMkLst>
            <pc:docMk/>
            <pc:sldMk cId="0" sldId="269"/>
            <ac:spMk id="14" creationId="{D5A5103B-B7B9-AE05-E763-96A3C7CE6D40}"/>
          </ac:spMkLst>
        </pc:spChg>
        <pc:spChg chg="mod">
          <ac:chgData name="John Stelling" userId="eaafbebf78cefb57" providerId="LiveId" clId="{97269083-4948-4B86-99FA-90510FE1DA93}" dt="2024-02-02T16:22:29.423" v="604"/>
          <ac:spMkLst>
            <pc:docMk/>
            <pc:sldMk cId="0" sldId="269"/>
            <ac:spMk id="15" creationId="{077B880B-60D7-5753-DFCE-6853E34B182B}"/>
          </ac:spMkLst>
        </pc:spChg>
        <pc:grpChg chg="add mod">
          <ac:chgData name="John Stelling" userId="eaafbebf78cefb57" providerId="LiveId" clId="{97269083-4948-4B86-99FA-90510FE1DA93}" dt="2024-02-02T16:11:19.929" v="31"/>
          <ac:grpSpMkLst>
            <pc:docMk/>
            <pc:sldMk cId="0" sldId="269"/>
            <ac:grpSpMk id="2" creationId="{0F42051E-2EC6-B8E5-126B-6B4A222286BB}"/>
          </ac:grpSpMkLst>
        </pc:grpChg>
        <pc:grpChg chg="add mod">
          <ac:chgData name="John Stelling" userId="eaafbebf78cefb57" providerId="LiveId" clId="{97269083-4948-4B86-99FA-90510FE1DA93}" dt="2024-02-02T16:22:38.882" v="646" actId="1035"/>
          <ac:grpSpMkLst>
            <pc:docMk/>
            <pc:sldMk cId="0" sldId="269"/>
            <ac:grpSpMk id="13" creationId="{63142916-250A-833B-15F1-B5832899B9E3}"/>
          </ac:grpSpMkLst>
        </pc:grpChg>
      </pc:sldChg>
      <pc:sldChg chg="addSp delSp modSp mod">
        <pc:chgData name="John Stelling" userId="eaafbebf78cefb57" providerId="LiveId" clId="{97269083-4948-4B86-99FA-90510FE1DA93}" dt="2024-02-02T16:22:50.405" v="655"/>
        <pc:sldMkLst>
          <pc:docMk/>
          <pc:sldMk cId="0" sldId="272"/>
        </pc:sldMkLst>
        <pc:spChg chg="del">
          <ac:chgData name="John Stelling" userId="eaafbebf78cefb57" providerId="LiveId" clId="{97269083-4948-4B86-99FA-90510FE1DA93}" dt="2024-02-02T16:22:43.393" v="650" actId="478"/>
          <ac:spMkLst>
            <pc:docMk/>
            <pc:sldMk cId="0" sldId="272"/>
            <ac:spMk id="3" creationId="{00000000-0000-0000-0000-000000000000}"/>
          </ac:spMkLst>
        </pc:spChg>
        <pc:spChg chg="del">
          <ac:chgData name="John Stelling" userId="eaafbebf78cefb57" providerId="LiveId" clId="{97269083-4948-4B86-99FA-90510FE1DA93}" dt="2024-02-02T16:22:42.925" v="649" actId="478"/>
          <ac:spMkLst>
            <pc:docMk/>
            <pc:sldMk cId="0" sldId="272"/>
            <ac:spMk id="7" creationId="{00000000-0000-0000-0000-000000000000}"/>
          </ac:spMkLst>
        </pc:spChg>
        <pc:spChg chg="mod">
          <ac:chgData name="John Stelling" userId="eaafbebf78cefb57" providerId="LiveId" clId="{97269083-4948-4B86-99FA-90510FE1DA93}" dt="2024-02-02T16:11:20.665" v="32"/>
          <ac:spMkLst>
            <pc:docMk/>
            <pc:sldMk cId="0" sldId="272"/>
            <ac:spMk id="8" creationId="{31E2C1C1-0661-A624-AE4D-C1AEEEFC2022}"/>
          </ac:spMkLst>
        </pc:spChg>
        <pc:spChg chg="mod">
          <ac:chgData name="John Stelling" userId="eaafbebf78cefb57" providerId="LiveId" clId="{97269083-4948-4B86-99FA-90510FE1DA93}" dt="2024-02-02T16:11:20.665" v="32"/>
          <ac:spMkLst>
            <pc:docMk/>
            <pc:sldMk cId="0" sldId="272"/>
            <ac:spMk id="10" creationId="{73C811D4-1928-EE5E-1F32-E6EE4D04C024}"/>
          </ac:spMkLst>
        </pc:spChg>
        <pc:spChg chg="mod">
          <ac:chgData name="John Stelling" userId="eaafbebf78cefb57" providerId="LiveId" clId="{97269083-4948-4B86-99FA-90510FE1DA93}" dt="2024-02-02T16:22:50.405" v="655"/>
          <ac:spMkLst>
            <pc:docMk/>
            <pc:sldMk cId="0" sldId="272"/>
            <ac:spMk id="12" creationId="{0138AE82-28FE-01C5-738F-391FA66D6D56}"/>
          </ac:spMkLst>
        </pc:spChg>
        <pc:spChg chg="mod">
          <ac:chgData name="John Stelling" userId="eaafbebf78cefb57" providerId="LiveId" clId="{97269083-4948-4B86-99FA-90510FE1DA93}" dt="2024-02-02T16:22:50.405" v="655"/>
          <ac:spMkLst>
            <pc:docMk/>
            <pc:sldMk cId="0" sldId="272"/>
            <ac:spMk id="13" creationId="{958B57BF-E472-74B8-6D14-E6EA20BF2112}"/>
          </ac:spMkLst>
        </pc:spChg>
        <pc:grpChg chg="add mod">
          <ac:chgData name="John Stelling" userId="eaafbebf78cefb57" providerId="LiveId" clId="{97269083-4948-4B86-99FA-90510FE1DA93}" dt="2024-02-02T16:11:20.665" v="32"/>
          <ac:grpSpMkLst>
            <pc:docMk/>
            <pc:sldMk cId="0" sldId="272"/>
            <ac:grpSpMk id="4" creationId="{7D23098E-C78F-19CE-050F-F147241F7899}"/>
          </ac:grpSpMkLst>
        </pc:grpChg>
        <pc:grpChg chg="add mod">
          <ac:chgData name="John Stelling" userId="eaafbebf78cefb57" providerId="LiveId" clId="{97269083-4948-4B86-99FA-90510FE1DA93}" dt="2024-02-02T16:22:50.405" v="655"/>
          <ac:grpSpMkLst>
            <pc:docMk/>
            <pc:sldMk cId="0" sldId="272"/>
            <ac:grpSpMk id="11" creationId="{D4A767D3-5EA5-99D3-C0ED-04407A5CE418}"/>
          </ac:grpSpMkLst>
        </pc:grpChg>
      </pc:sldChg>
      <pc:sldChg chg="addSp delSp modSp mod">
        <pc:chgData name="John Stelling" userId="eaafbebf78cefb57" providerId="LiveId" clId="{97269083-4948-4B86-99FA-90510FE1DA93}" dt="2024-02-02T16:22:51.120" v="656"/>
        <pc:sldMkLst>
          <pc:docMk/>
          <pc:sldMk cId="0" sldId="273"/>
        </pc:sldMkLst>
        <pc:spChg chg="del">
          <ac:chgData name="John Stelling" userId="eaafbebf78cefb57" providerId="LiveId" clId="{97269083-4948-4B86-99FA-90510FE1DA93}" dt="2024-02-02T16:22:44.868" v="652" actId="478"/>
          <ac:spMkLst>
            <pc:docMk/>
            <pc:sldMk cId="0" sldId="273"/>
            <ac:spMk id="3" creationId="{00000000-0000-0000-0000-000000000000}"/>
          </ac:spMkLst>
        </pc:spChg>
        <pc:spChg chg="del">
          <ac:chgData name="John Stelling" userId="eaafbebf78cefb57" providerId="LiveId" clId="{97269083-4948-4B86-99FA-90510FE1DA93}" dt="2024-02-02T16:22:44.396" v="651" actId="478"/>
          <ac:spMkLst>
            <pc:docMk/>
            <pc:sldMk cId="0" sldId="273"/>
            <ac:spMk id="7" creationId="{00000000-0000-0000-0000-000000000000}"/>
          </ac:spMkLst>
        </pc:spChg>
        <pc:spChg chg="mod">
          <ac:chgData name="John Stelling" userId="eaafbebf78cefb57" providerId="LiveId" clId="{97269083-4948-4B86-99FA-90510FE1DA93}" dt="2024-02-02T16:11:21.358" v="33"/>
          <ac:spMkLst>
            <pc:docMk/>
            <pc:sldMk cId="0" sldId="273"/>
            <ac:spMk id="9" creationId="{DD98B9B4-E45A-2BF6-F2F6-1F4F20DC5177}"/>
          </ac:spMkLst>
        </pc:spChg>
        <pc:spChg chg="mod">
          <ac:chgData name="John Stelling" userId="eaafbebf78cefb57" providerId="LiveId" clId="{97269083-4948-4B86-99FA-90510FE1DA93}" dt="2024-02-02T16:11:21.358" v="33"/>
          <ac:spMkLst>
            <pc:docMk/>
            <pc:sldMk cId="0" sldId="273"/>
            <ac:spMk id="10" creationId="{797A1DC7-96D7-E487-9945-CF9064AC5FA5}"/>
          </ac:spMkLst>
        </pc:spChg>
        <pc:spChg chg="mod">
          <ac:chgData name="John Stelling" userId="eaafbebf78cefb57" providerId="LiveId" clId="{97269083-4948-4B86-99FA-90510FE1DA93}" dt="2024-02-02T16:22:51.120" v="656"/>
          <ac:spMkLst>
            <pc:docMk/>
            <pc:sldMk cId="0" sldId="273"/>
            <ac:spMk id="12" creationId="{5AA7D1A0-EB55-851A-AC20-55CD2B4B729A}"/>
          </ac:spMkLst>
        </pc:spChg>
        <pc:spChg chg="mod">
          <ac:chgData name="John Stelling" userId="eaafbebf78cefb57" providerId="LiveId" clId="{97269083-4948-4B86-99FA-90510FE1DA93}" dt="2024-02-02T16:22:51.120" v="656"/>
          <ac:spMkLst>
            <pc:docMk/>
            <pc:sldMk cId="0" sldId="273"/>
            <ac:spMk id="13" creationId="{0CA88E8B-4519-464E-7373-9E70C9198B17}"/>
          </ac:spMkLst>
        </pc:spChg>
        <pc:grpChg chg="add mod">
          <ac:chgData name="John Stelling" userId="eaafbebf78cefb57" providerId="LiveId" clId="{97269083-4948-4B86-99FA-90510FE1DA93}" dt="2024-02-02T16:11:21.358" v="33"/>
          <ac:grpSpMkLst>
            <pc:docMk/>
            <pc:sldMk cId="0" sldId="273"/>
            <ac:grpSpMk id="8" creationId="{1EDF668A-4955-100A-3C67-8359DA16C56F}"/>
          </ac:grpSpMkLst>
        </pc:grpChg>
        <pc:grpChg chg="add mod">
          <ac:chgData name="John Stelling" userId="eaafbebf78cefb57" providerId="LiveId" clId="{97269083-4948-4B86-99FA-90510FE1DA93}" dt="2024-02-02T16:22:51.120" v="656"/>
          <ac:grpSpMkLst>
            <pc:docMk/>
            <pc:sldMk cId="0" sldId="273"/>
            <ac:grpSpMk id="11" creationId="{77763802-EBC6-F0C2-9421-298367021B72}"/>
          </ac:grpSpMkLst>
        </pc:grpChg>
      </pc:sldChg>
      <pc:sldChg chg="addSp delSp modSp mod">
        <pc:chgData name="John Stelling" userId="eaafbebf78cefb57" providerId="LiveId" clId="{97269083-4948-4B86-99FA-90510FE1DA93}" dt="2024-02-02T16:23:27.837" v="735"/>
        <pc:sldMkLst>
          <pc:docMk/>
          <pc:sldMk cId="0" sldId="275"/>
        </pc:sldMkLst>
        <pc:spChg chg="mod">
          <ac:chgData name="John Stelling" userId="eaafbebf78cefb57" providerId="LiveId" clId="{97269083-4948-4B86-99FA-90510FE1DA93}" dt="2024-02-02T16:11:24.335" v="37"/>
          <ac:spMkLst>
            <pc:docMk/>
            <pc:sldMk cId="0" sldId="275"/>
            <ac:spMk id="3" creationId="{ABA44AD2-EAF4-D402-0D0D-7A68E935B7DA}"/>
          </ac:spMkLst>
        </pc:spChg>
        <pc:spChg chg="mod">
          <ac:chgData name="John Stelling" userId="eaafbebf78cefb57" providerId="LiveId" clId="{97269083-4948-4B86-99FA-90510FE1DA93}" dt="2024-02-02T16:11:24.335" v="37"/>
          <ac:spMkLst>
            <pc:docMk/>
            <pc:sldMk cId="0" sldId="275"/>
            <ac:spMk id="4" creationId="{CC56716D-4876-5B8F-7EF2-1480CC42D220}"/>
          </ac:spMkLst>
        </pc:spChg>
        <pc:spChg chg="del">
          <ac:chgData name="John Stelling" userId="eaafbebf78cefb57" providerId="LiveId" clId="{97269083-4948-4B86-99FA-90510FE1DA93}" dt="2024-02-02T16:23:09.048" v="721" actId="478"/>
          <ac:spMkLst>
            <pc:docMk/>
            <pc:sldMk cId="0" sldId="275"/>
            <ac:spMk id="9" creationId="{00000000-0000-0000-0000-000000000000}"/>
          </ac:spMkLst>
        </pc:spChg>
        <pc:spChg chg="del">
          <ac:chgData name="John Stelling" userId="eaafbebf78cefb57" providerId="LiveId" clId="{97269083-4948-4B86-99FA-90510FE1DA93}" dt="2024-02-02T16:23:08.531" v="720" actId="478"/>
          <ac:spMkLst>
            <pc:docMk/>
            <pc:sldMk cId="0" sldId="275"/>
            <ac:spMk id="10" creationId="{00000000-0000-0000-0000-000000000000}"/>
          </ac:spMkLst>
        </pc:spChg>
        <pc:spChg chg="mod">
          <ac:chgData name="John Stelling" userId="eaafbebf78cefb57" providerId="LiveId" clId="{97269083-4948-4B86-99FA-90510FE1DA93}" dt="2024-02-02T16:23:24.624" v="734"/>
          <ac:spMkLst>
            <pc:docMk/>
            <pc:sldMk cId="0" sldId="275"/>
            <ac:spMk id="14" creationId="{B5D13F6C-F686-B24E-F47D-F6158FB229B6}"/>
          </ac:spMkLst>
        </pc:spChg>
        <pc:spChg chg="mod">
          <ac:chgData name="John Stelling" userId="eaafbebf78cefb57" providerId="LiveId" clId="{97269083-4948-4B86-99FA-90510FE1DA93}" dt="2024-02-02T16:23:24.624" v="734"/>
          <ac:spMkLst>
            <pc:docMk/>
            <pc:sldMk cId="0" sldId="275"/>
            <ac:spMk id="15" creationId="{CDB29049-52F6-69BA-E488-D4CE9A658039}"/>
          </ac:spMkLst>
        </pc:spChg>
        <pc:spChg chg="mod">
          <ac:chgData name="John Stelling" userId="eaafbebf78cefb57" providerId="LiveId" clId="{97269083-4948-4B86-99FA-90510FE1DA93}" dt="2024-02-02T16:23:27.837" v="735"/>
          <ac:spMkLst>
            <pc:docMk/>
            <pc:sldMk cId="0" sldId="275"/>
            <ac:spMk id="17" creationId="{6E0E41CC-F12D-98E4-93E9-F5E5D075D5F0}"/>
          </ac:spMkLst>
        </pc:spChg>
        <pc:spChg chg="mod">
          <ac:chgData name="John Stelling" userId="eaafbebf78cefb57" providerId="LiveId" clId="{97269083-4948-4B86-99FA-90510FE1DA93}" dt="2024-02-02T16:23:27.837" v="735"/>
          <ac:spMkLst>
            <pc:docMk/>
            <pc:sldMk cId="0" sldId="275"/>
            <ac:spMk id="18" creationId="{70C55CDB-0E91-58C7-15AD-6BDFFA2F0114}"/>
          </ac:spMkLst>
        </pc:spChg>
        <pc:grpChg chg="add mod">
          <ac:chgData name="John Stelling" userId="eaafbebf78cefb57" providerId="LiveId" clId="{97269083-4948-4B86-99FA-90510FE1DA93}" dt="2024-02-02T16:11:24.335" v="37"/>
          <ac:grpSpMkLst>
            <pc:docMk/>
            <pc:sldMk cId="0" sldId="275"/>
            <ac:grpSpMk id="2" creationId="{1A9F0BCD-9B62-7908-471C-910717F91B9C}"/>
          </ac:grpSpMkLst>
        </pc:grpChg>
        <pc:grpChg chg="add mod">
          <ac:chgData name="John Stelling" userId="eaafbebf78cefb57" providerId="LiveId" clId="{97269083-4948-4B86-99FA-90510FE1DA93}" dt="2024-02-02T16:23:24.624" v="734"/>
          <ac:grpSpMkLst>
            <pc:docMk/>
            <pc:sldMk cId="0" sldId="275"/>
            <ac:grpSpMk id="11" creationId="{7605371D-0C02-D832-3D2A-D2A624FD1BF4}"/>
          </ac:grpSpMkLst>
        </pc:grpChg>
        <pc:grpChg chg="add mod">
          <ac:chgData name="John Stelling" userId="eaafbebf78cefb57" providerId="LiveId" clId="{97269083-4948-4B86-99FA-90510FE1DA93}" dt="2024-02-02T16:23:27.837" v="735"/>
          <ac:grpSpMkLst>
            <pc:docMk/>
            <pc:sldMk cId="0" sldId="275"/>
            <ac:grpSpMk id="16" creationId="{79D89A4E-FC04-8A34-F1B6-B098FFAAF741}"/>
          </ac:grpSpMkLst>
        </pc:grpChg>
      </pc:sldChg>
      <pc:sldChg chg="addSp delSp modSp mod">
        <pc:chgData name="John Stelling" userId="eaafbebf78cefb57" providerId="LiveId" clId="{97269083-4948-4B86-99FA-90510FE1DA93}" dt="2024-02-02T16:23:28.674" v="736"/>
        <pc:sldMkLst>
          <pc:docMk/>
          <pc:sldMk cId="0" sldId="276"/>
        </pc:sldMkLst>
        <pc:spChg chg="mod">
          <ac:chgData name="John Stelling" userId="eaafbebf78cefb57" providerId="LiveId" clId="{97269083-4948-4B86-99FA-90510FE1DA93}" dt="2024-02-02T16:11:25.093" v="38"/>
          <ac:spMkLst>
            <pc:docMk/>
            <pc:sldMk cId="0" sldId="276"/>
            <ac:spMk id="3" creationId="{A68E6E4D-C280-7628-5F80-2CDDD044EC1C}"/>
          </ac:spMkLst>
        </pc:spChg>
        <pc:spChg chg="mod">
          <ac:chgData name="John Stelling" userId="eaafbebf78cefb57" providerId="LiveId" clId="{97269083-4948-4B86-99FA-90510FE1DA93}" dt="2024-02-02T16:11:25.093" v="38"/>
          <ac:spMkLst>
            <pc:docMk/>
            <pc:sldMk cId="0" sldId="276"/>
            <ac:spMk id="4" creationId="{CE4843F5-57F2-7EE3-E7E9-073087D8D880}"/>
          </ac:spMkLst>
        </pc:spChg>
        <pc:spChg chg="del">
          <ac:chgData name="John Stelling" userId="eaafbebf78cefb57" providerId="LiveId" clId="{97269083-4948-4B86-99FA-90510FE1DA93}" dt="2024-02-02T16:23:10.560" v="723" actId="478"/>
          <ac:spMkLst>
            <pc:docMk/>
            <pc:sldMk cId="0" sldId="276"/>
            <ac:spMk id="10" creationId="{00000000-0000-0000-0000-000000000000}"/>
          </ac:spMkLst>
        </pc:spChg>
        <pc:spChg chg="del">
          <ac:chgData name="John Stelling" userId="eaafbebf78cefb57" providerId="LiveId" clId="{97269083-4948-4B86-99FA-90510FE1DA93}" dt="2024-02-02T16:23:10.022" v="722" actId="478"/>
          <ac:spMkLst>
            <pc:docMk/>
            <pc:sldMk cId="0" sldId="276"/>
            <ac:spMk id="11" creationId="{00000000-0000-0000-0000-000000000000}"/>
          </ac:spMkLst>
        </pc:spChg>
        <pc:spChg chg="mod">
          <ac:chgData name="John Stelling" userId="eaafbebf78cefb57" providerId="LiveId" clId="{97269083-4948-4B86-99FA-90510FE1DA93}" dt="2024-02-02T16:23:28.674" v="736"/>
          <ac:spMkLst>
            <pc:docMk/>
            <pc:sldMk cId="0" sldId="276"/>
            <ac:spMk id="14" creationId="{380A3031-91C9-1546-FE14-DDAFB4BBDA5D}"/>
          </ac:spMkLst>
        </pc:spChg>
        <pc:spChg chg="mod">
          <ac:chgData name="John Stelling" userId="eaafbebf78cefb57" providerId="LiveId" clId="{97269083-4948-4B86-99FA-90510FE1DA93}" dt="2024-02-02T16:23:28.674" v="736"/>
          <ac:spMkLst>
            <pc:docMk/>
            <pc:sldMk cId="0" sldId="276"/>
            <ac:spMk id="15" creationId="{C800FD92-5581-97B5-4741-233DF7E6881B}"/>
          </ac:spMkLst>
        </pc:spChg>
        <pc:grpChg chg="add mod">
          <ac:chgData name="John Stelling" userId="eaafbebf78cefb57" providerId="LiveId" clId="{97269083-4948-4B86-99FA-90510FE1DA93}" dt="2024-02-02T16:11:25.093" v="38"/>
          <ac:grpSpMkLst>
            <pc:docMk/>
            <pc:sldMk cId="0" sldId="276"/>
            <ac:grpSpMk id="2" creationId="{8052ABCE-F638-4334-385C-56C103B61CB4}"/>
          </ac:grpSpMkLst>
        </pc:grpChg>
        <pc:grpChg chg="add mod">
          <ac:chgData name="John Stelling" userId="eaafbebf78cefb57" providerId="LiveId" clId="{97269083-4948-4B86-99FA-90510FE1DA93}" dt="2024-02-02T16:23:28.674" v="736"/>
          <ac:grpSpMkLst>
            <pc:docMk/>
            <pc:sldMk cId="0" sldId="276"/>
            <ac:grpSpMk id="13" creationId="{9FBA24BC-E0CF-1C4B-95E7-911547C6C59F}"/>
          </ac:grpSpMkLst>
        </pc:grpChg>
      </pc:sldChg>
      <pc:sldChg chg="addSp delSp modSp mod">
        <pc:chgData name="John Stelling" userId="eaafbebf78cefb57" providerId="LiveId" clId="{97269083-4948-4B86-99FA-90510FE1DA93}" dt="2024-02-02T16:23:29.432" v="737"/>
        <pc:sldMkLst>
          <pc:docMk/>
          <pc:sldMk cId="0" sldId="279"/>
        </pc:sldMkLst>
        <pc:spChg chg="mod">
          <ac:chgData name="John Stelling" userId="eaafbebf78cefb57" providerId="LiveId" clId="{97269083-4948-4B86-99FA-90510FE1DA93}" dt="2024-02-02T16:11:25.872" v="39"/>
          <ac:spMkLst>
            <pc:docMk/>
            <pc:sldMk cId="0" sldId="279"/>
            <ac:spMk id="3" creationId="{120338BE-2A50-460E-DCC1-3600A133592C}"/>
          </ac:spMkLst>
        </pc:spChg>
        <pc:spChg chg="mod">
          <ac:chgData name="John Stelling" userId="eaafbebf78cefb57" providerId="LiveId" clId="{97269083-4948-4B86-99FA-90510FE1DA93}" dt="2024-02-02T16:11:25.872" v="39"/>
          <ac:spMkLst>
            <pc:docMk/>
            <pc:sldMk cId="0" sldId="279"/>
            <ac:spMk id="4" creationId="{89171B84-6C06-E1F6-0CCA-6E6BBEB15869}"/>
          </ac:spMkLst>
        </pc:spChg>
        <pc:spChg chg="del">
          <ac:chgData name="John Stelling" userId="eaafbebf78cefb57" providerId="LiveId" clId="{97269083-4948-4B86-99FA-90510FE1DA93}" dt="2024-02-02T16:23:11.928" v="725" actId="478"/>
          <ac:spMkLst>
            <pc:docMk/>
            <pc:sldMk cId="0" sldId="279"/>
            <ac:spMk id="10" creationId="{00000000-0000-0000-0000-000000000000}"/>
          </ac:spMkLst>
        </pc:spChg>
        <pc:spChg chg="del">
          <ac:chgData name="John Stelling" userId="eaafbebf78cefb57" providerId="LiveId" clId="{97269083-4948-4B86-99FA-90510FE1DA93}" dt="2024-02-02T16:23:11.448" v="724" actId="478"/>
          <ac:spMkLst>
            <pc:docMk/>
            <pc:sldMk cId="0" sldId="279"/>
            <ac:spMk id="11" creationId="{00000000-0000-0000-0000-000000000000}"/>
          </ac:spMkLst>
        </pc:spChg>
        <pc:spChg chg="mod">
          <ac:chgData name="John Stelling" userId="eaafbebf78cefb57" providerId="LiveId" clId="{97269083-4948-4B86-99FA-90510FE1DA93}" dt="2024-02-02T16:23:29.432" v="737"/>
          <ac:spMkLst>
            <pc:docMk/>
            <pc:sldMk cId="0" sldId="279"/>
            <ac:spMk id="13" creationId="{5D13BE0A-CF27-36A9-63D8-E20FC9CC1577}"/>
          </ac:spMkLst>
        </pc:spChg>
        <pc:spChg chg="mod">
          <ac:chgData name="John Stelling" userId="eaafbebf78cefb57" providerId="LiveId" clId="{97269083-4948-4B86-99FA-90510FE1DA93}" dt="2024-02-02T16:23:29.432" v="737"/>
          <ac:spMkLst>
            <pc:docMk/>
            <pc:sldMk cId="0" sldId="279"/>
            <ac:spMk id="14" creationId="{5529AFC3-47A1-62CF-CF29-425C8497D0C6}"/>
          </ac:spMkLst>
        </pc:spChg>
        <pc:grpChg chg="add mod">
          <ac:chgData name="John Stelling" userId="eaafbebf78cefb57" providerId="LiveId" clId="{97269083-4948-4B86-99FA-90510FE1DA93}" dt="2024-02-02T16:11:25.872" v="39"/>
          <ac:grpSpMkLst>
            <pc:docMk/>
            <pc:sldMk cId="0" sldId="279"/>
            <ac:grpSpMk id="2" creationId="{C7B75032-0F27-7260-6598-049CC86486C2}"/>
          </ac:grpSpMkLst>
        </pc:grpChg>
        <pc:grpChg chg="add mod">
          <ac:chgData name="John Stelling" userId="eaafbebf78cefb57" providerId="LiveId" clId="{97269083-4948-4B86-99FA-90510FE1DA93}" dt="2024-02-02T16:23:29.432" v="737"/>
          <ac:grpSpMkLst>
            <pc:docMk/>
            <pc:sldMk cId="0" sldId="279"/>
            <ac:grpSpMk id="12" creationId="{34132C3B-5A98-C90F-1718-754AAFB99BD0}"/>
          </ac:grpSpMkLst>
        </pc:grpChg>
      </pc:sldChg>
      <pc:sldChg chg="addSp delSp modSp mod">
        <pc:chgData name="John Stelling" userId="eaafbebf78cefb57" providerId="LiveId" clId="{97269083-4948-4B86-99FA-90510FE1DA93}" dt="2024-02-02T16:23:30.377" v="738"/>
        <pc:sldMkLst>
          <pc:docMk/>
          <pc:sldMk cId="0" sldId="280"/>
        </pc:sldMkLst>
        <pc:spChg chg="mod">
          <ac:chgData name="John Stelling" userId="eaafbebf78cefb57" providerId="LiveId" clId="{97269083-4948-4B86-99FA-90510FE1DA93}" dt="2024-02-02T16:11:26.797" v="40"/>
          <ac:spMkLst>
            <pc:docMk/>
            <pc:sldMk cId="0" sldId="280"/>
            <ac:spMk id="5" creationId="{1B852896-5045-200B-9801-D148686A01D8}"/>
          </ac:spMkLst>
        </pc:spChg>
        <pc:spChg chg="mod">
          <ac:chgData name="John Stelling" userId="eaafbebf78cefb57" providerId="LiveId" clId="{97269083-4948-4B86-99FA-90510FE1DA93}" dt="2024-02-02T16:11:26.797" v="40"/>
          <ac:spMkLst>
            <pc:docMk/>
            <pc:sldMk cId="0" sldId="280"/>
            <ac:spMk id="7" creationId="{DAE2CA0F-BF36-2443-CDC4-A5A5E9C117EA}"/>
          </ac:spMkLst>
        </pc:spChg>
        <pc:spChg chg="del">
          <ac:chgData name="John Stelling" userId="eaafbebf78cefb57" providerId="LiveId" clId="{97269083-4948-4B86-99FA-90510FE1DA93}" dt="2024-02-02T16:23:13.616" v="727" actId="478"/>
          <ac:spMkLst>
            <pc:docMk/>
            <pc:sldMk cId="0" sldId="280"/>
            <ac:spMk id="11" creationId="{00000000-0000-0000-0000-000000000000}"/>
          </ac:spMkLst>
        </pc:spChg>
        <pc:spChg chg="del">
          <ac:chgData name="John Stelling" userId="eaafbebf78cefb57" providerId="LiveId" clId="{97269083-4948-4B86-99FA-90510FE1DA93}" dt="2024-02-02T16:23:13.094" v="726" actId="478"/>
          <ac:spMkLst>
            <pc:docMk/>
            <pc:sldMk cId="0" sldId="280"/>
            <ac:spMk id="12" creationId="{00000000-0000-0000-0000-000000000000}"/>
          </ac:spMkLst>
        </pc:spChg>
        <pc:spChg chg="mod">
          <ac:chgData name="John Stelling" userId="eaafbebf78cefb57" providerId="LiveId" clId="{97269083-4948-4B86-99FA-90510FE1DA93}" dt="2024-02-02T16:23:30.377" v="738"/>
          <ac:spMkLst>
            <pc:docMk/>
            <pc:sldMk cId="0" sldId="280"/>
            <ac:spMk id="14" creationId="{9D5C5086-128D-B1FE-59C5-B8AC8F319A56}"/>
          </ac:spMkLst>
        </pc:spChg>
        <pc:spChg chg="mod">
          <ac:chgData name="John Stelling" userId="eaafbebf78cefb57" providerId="LiveId" clId="{97269083-4948-4B86-99FA-90510FE1DA93}" dt="2024-02-02T16:23:30.377" v="738"/>
          <ac:spMkLst>
            <pc:docMk/>
            <pc:sldMk cId="0" sldId="280"/>
            <ac:spMk id="15" creationId="{30A572E9-0D5A-5258-3BFD-D562FB3049A8}"/>
          </ac:spMkLst>
        </pc:spChg>
        <pc:grpChg chg="add mod">
          <ac:chgData name="John Stelling" userId="eaafbebf78cefb57" providerId="LiveId" clId="{97269083-4948-4B86-99FA-90510FE1DA93}" dt="2024-02-02T16:11:26.797" v="40"/>
          <ac:grpSpMkLst>
            <pc:docMk/>
            <pc:sldMk cId="0" sldId="280"/>
            <ac:grpSpMk id="2" creationId="{A279C451-37FD-356F-59DE-2744BC3EA2A3}"/>
          </ac:grpSpMkLst>
        </pc:grpChg>
        <pc:grpChg chg="add mod">
          <ac:chgData name="John Stelling" userId="eaafbebf78cefb57" providerId="LiveId" clId="{97269083-4948-4B86-99FA-90510FE1DA93}" dt="2024-02-02T16:23:30.377" v="738"/>
          <ac:grpSpMkLst>
            <pc:docMk/>
            <pc:sldMk cId="0" sldId="280"/>
            <ac:grpSpMk id="13" creationId="{B63A10D2-E8BB-4562-177F-BD67C2E9491D}"/>
          </ac:grpSpMkLst>
        </pc:grpChg>
      </pc:sldChg>
      <pc:sldChg chg="addSp delSp modSp mod">
        <pc:chgData name="John Stelling" userId="eaafbebf78cefb57" providerId="LiveId" clId="{97269083-4948-4B86-99FA-90510FE1DA93}" dt="2024-02-02T16:23:31.907" v="740"/>
        <pc:sldMkLst>
          <pc:docMk/>
          <pc:sldMk cId="550505915" sldId="282"/>
        </pc:sldMkLst>
        <pc:spChg chg="mod">
          <ac:chgData name="John Stelling" userId="eaafbebf78cefb57" providerId="LiveId" clId="{97269083-4948-4B86-99FA-90510FE1DA93}" dt="2024-02-02T16:11:28.708" v="42"/>
          <ac:spMkLst>
            <pc:docMk/>
            <pc:sldMk cId="550505915" sldId="282"/>
            <ac:spMk id="3" creationId="{4F80EE77-D9BD-7A7D-3D8A-AA18B3DC510D}"/>
          </ac:spMkLst>
        </pc:spChg>
        <pc:spChg chg="mod">
          <ac:chgData name="John Stelling" userId="eaafbebf78cefb57" providerId="LiveId" clId="{97269083-4948-4B86-99FA-90510FE1DA93}" dt="2024-02-02T16:11:28.708" v="42"/>
          <ac:spMkLst>
            <pc:docMk/>
            <pc:sldMk cId="550505915" sldId="282"/>
            <ac:spMk id="4" creationId="{3D036952-2486-2E6A-42ED-04DBAE4C944D}"/>
          </ac:spMkLst>
        </pc:spChg>
        <pc:spChg chg="mod">
          <ac:chgData name="John Stelling" userId="eaafbebf78cefb57" providerId="LiveId" clId="{97269083-4948-4B86-99FA-90510FE1DA93}" dt="2024-02-02T16:23:31.907" v="740"/>
          <ac:spMkLst>
            <pc:docMk/>
            <pc:sldMk cId="550505915" sldId="282"/>
            <ac:spMk id="7" creationId="{E2DDF7CE-F0DB-EFF0-F2F9-48F423AFD479}"/>
          </ac:spMkLst>
        </pc:spChg>
        <pc:spChg chg="del">
          <ac:chgData name="John Stelling" userId="eaafbebf78cefb57" providerId="LiveId" clId="{97269083-4948-4B86-99FA-90510FE1DA93}" dt="2024-02-02T16:23:16.759" v="731" actId="478"/>
          <ac:spMkLst>
            <pc:docMk/>
            <pc:sldMk cId="550505915" sldId="282"/>
            <ac:spMk id="11" creationId="{00000000-0000-0000-0000-000000000000}"/>
          </ac:spMkLst>
        </pc:spChg>
        <pc:spChg chg="del">
          <ac:chgData name="John Stelling" userId="eaafbebf78cefb57" providerId="LiveId" clId="{97269083-4948-4B86-99FA-90510FE1DA93}" dt="2024-02-02T16:23:16.269" v="730" actId="478"/>
          <ac:spMkLst>
            <pc:docMk/>
            <pc:sldMk cId="550505915" sldId="282"/>
            <ac:spMk id="12" creationId="{00000000-0000-0000-0000-000000000000}"/>
          </ac:spMkLst>
        </pc:spChg>
        <pc:spChg chg="mod">
          <ac:chgData name="John Stelling" userId="eaafbebf78cefb57" providerId="LiveId" clId="{97269083-4948-4B86-99FA-90510FE1DA93}" dt="2024-02-02T16:23:31.907" v="740"/>
          <ac:spMkLst>
            <pc:docMk/>
            <pc:sldMk cId="550505915" sldId="282"/>
            <ac:spMk id="13" creationId="{62C72E7A-44E4-CACF-2523-4160FE2D6D9A}"/>
          </ac:spMkLst>
        </pc:spChg>
        <pc:grpChg chg="add mod">
          <ac:chgData name="John Stelling" userId="eaafbebf78cefb57" providerId="LiveId" clId="{97269083-4948-4B86-99FA-90510FE1DA93}" dt="2024-02-02T16:11:28.708" v="42"/>
          <ac:grpSpMkLst>
            <pc:docMk/>
            <pc:sldMk cId="550505915" sldId="282"/>
            <ac:grpSpMk id="2" creationId="{A3C0C813-9632-284C-F192-830599EF74BC}"/>
          </ac:grpSpMkLst>
        </pc:grpChg>
        <pc:grpChg chg="add mod">
          <ac:chgData name="John Stelling" userId="eaafbebf78cefb57" providerId="LiveId" clId="{97269083-4948-4B86-99FA-90510FE1DA93}" dt="2024-02-02T16:23:31.907" v="740"/>
          <ac:grpSpMkLst>
            <pc:docMk/>
            <pc:sldMk cId="550505915" sldId="282"/>
            <ac:grpSpMk id="5" creationId="{5539097F-84E7-34C7-FE0D-2AAB94A9927C}"/>
          </ac:grpSpMkLst>
        </pc:grpChg>
      </pc:sldChg>
      <pc:sldChg chg="addSp delSp modSp mod">
        <pc:chgData name="John Stelling" userId="eaafbebf78cefb57" providerId="LiveId" clId="{97269083-4948-4B86-99FA-90510FE1DA93}" dt="2024-02-02T16:23:31.166" v="739"/>
        <pc:sldMkLst>
          <pc:docMk/>
          <pc:sldMk cId="0" sldId="284"/>
        </pc:sldMkLst>
        <pc:spChg chg="mod">
          <ac:chgData name="John Stelling" userId="eaafbebf78cefb57" providerId="LiveId" clId="{97269083-4948-4B86-99FA-90510FE1DA93}" dt="2024-02-02T16:11:27.897" v="41"/>
          <ac:spMkLst>
            <pc:docMk/>
            <pc:sldMk cId="0" sldId="284"/>
            <ac:spMk id="5" creationId="{E0ED0686-135A-BA8B-653A-62444F134DF6}"/>
          </ac:spMkLst>
        </pc:spChg>
        <pc:spChg chg="mod">
          <ac:chgData name="John Stelling" userId="eaafbebf78cefb57" providerId="LiveId" clId="{97269083-4948-4B86-99FA-90510FE1DA93}" dt="2024-02-02T16:11:27.897" v="41"/>
          <ac:spMkLst>
            <pc:docMk/>
            <pc:sldMk cId="0" sldId="284"/>
            <ac:spMk id="7" creationId="{679E6C2B-976C-38A9-A873-5E31B62A0ADB}"/>
          </ac:spMkLst>
        </pc:spChg>
        <pc:spChg chg="del">
          <ac:chgData name="John Stelling" userId="eaafbebf78cefb57" providerId="LiveId" clId="{97269083-4948-4B86-99FA-90510FE1DA93}" dt="2024-02-02T16:23:15.236" v="729" actId="478"/>
          <ac:spMkLst>
            <pc:docMk/>
            <pc:sldMk cId="0" sldId="284"/>
            <ac:spMk id="11" creationId="{00000000-0000-0000-0000-000000000000}"/>
          </ac:spMkLst>
        </pc:spChg>
        <pc:spChg chg="del">
          <ac:chgData name="John Stelling" userId="eaafbebf78cefb57" providerId="LiveId" clId="{97269083-4948-4B86-99FA-90510FE1DA93}" dt="2024-02-02T16:23:14.680" v="728" actId="478"/>
          <ac:spMkLst>
            <pc:docMk/>
            <pc:sldMk cId="0" sldId="284"/>
            <ac:spMk id="12" creationId="{00000000-0000-0000-0000-000000000000}"/>
          </ac:spMkLst>
        </pc:spChg>
        <pc:spChg chg="mod">
          <ac:chgData name="John Stelling" userId="eaafbebf78cefb57" providerId="LiveId" clId="{97269083-4948-4B86-99FA-90510FE1DA93}" dt="2024-02-02T16:23:31.166" v="739"/>
          <ac:spMkLst>
            <pc:docMk/>
            <pc:sldMk cId="0" sldId="284"/>
            <ac:spMk id="14" creationId="{AFAEF951-50F0-9F29-74A4-CB11FBE367A5}"/>
          </ac:spMkLst>
        </pc:spChg>
        <pc:spChg chg="mod">
          <ac:chgData name="John Stelling" userId="eaafbebf78cefb57" providerId="LiveId" clId="{97269083-4948-4B86-99FA-90510FE1DA93}" dt="2024-02-02T16:23:31.166" v="739"/>
          <ac:spMkLst>
            <pc:docMk/>
            <pc:sldMk cId="0" sldId="284"/>
            <ac:spMk id="15" creationId="{734CDF8E-C33C-68FB-65B0-12BB081828AA}"/>
          </ac:spMkLst>
        </pc:spChg>
        <pc:grpChg chg="add mod">
          <ac:chgData name="John Stelling" userId="eaafbebf78cefb57" providerId="LiveId" clId="{97269083-4948-4B86-99FA-90510FE1DA93}" dt="2024-02-02T16:11:27.897" v="41"/>
          <ac:grpSpMkLst>
            <pc:docMk/>
            <pc:sldMk cId="0" sldId="284"/>
            <ac:grpSpMk id="2" creationId="{159AB25D-27F5-8B5F-5B27-CB71EA1A55FD}"/>
          </ac:grpSpMkLst>
        </pc:grpChg>
        <pc:grpChg chg="add mod">
          <ac:chgData name="John Stelling" userId="eaafbebf78cefb57" providerId="LiveId" clId="{97269083-4948-4B86-99FA-90510FE1DA93}" dt="2024-02-02T16:23:31.166" v="739"/>
          <ac:grpSpMkLst>
            <pc:docMk/>
            <pc:sldMk cId="0" sldId="284"/>
            <ac:grpSpMk id="13" creationId="{9240E778-D96F-65C4-07A5-F8EDE915A21F}"/>
          </ac:grpSpMkLst>
        </pc:grpChg>
      </pc:sldChg>
      <pc:sldChg chg="addSp delSp modSp mod">
        <pc:chgData name="John Stelling" userId="eaafbebf78cefb57" providerId="LiveId" clId="{97269083-4948-4B86-99FA-90510FE1DA93}" dt="2024-02-02T16:23:47.224" v="821" actId="1038"/>
        <pc:sldMkLst>
          <pc:docMk/>
          <pc:sldMk cId="0" sldId="285"/>
        </pc:sldMkLst>
        <pc:spChg chg="del">
          <ac:chgData name="John Stelling" userId="eaafbebf78cefb57" providerId="LiveId" clId="{97269083-4948-4B86-99FA-90510FE1DA93}" dt="2024-02-02T16:23:39.635" v="744" actId="478"/>
          <ac:spMkLst>
            <pc:docMk/>
            <pc:sldMk cId="0" sldId="285"/>
            <ac:spMk id="5" creationId="{00000000-0000-0000-0000-000000000000}"/>
          </ac:spMkLst>
        </pc:spChg>
        <pc:spChg chg="del">
          <ac:chgData name="John Stelling" userId="eaafbebf78cefb57" providerId="LiveId" clId="{97269083-4948-4B86-99FA-90510FE1DA93}" dt="2024-02-02T16:23:37.903" v="743" actId="478"/>
          <ac:spMkLst>
            <pc:docMk/>
            <pc:sldMk cId="0" sldId="285"/>
            <ac:spMk id="6" creationId="{00000000-0000-0000-0000-000000000000}"/>
          </ac:spMkLst>
        </pc:spChg>
        <pc:spChg chg="mod">
          <ac:chgData name="John Stelling" userId="eaafbebf78cefb57" providerId="LiveId" clId="{97269083-4948-4B86-99FA-90510FE1DA93}" dt="2024-02-02T16:11:34.680" v="45"/>
          <ac:spMkLst>
            <pc:docMk/>
            <pc:sldMk cId="0" sldId="285"/>
            <ac:spMk id="19" creationId="{50A4729F-20A7-8533-A3FC-DDC614BAF130}"/>
          </ac:spMkLst>
        </pc:spChg>
        <pc:spChg chg="mod">
          <ac:chgData name="John Stelling" userId="eaafbebf78cefb57" providerId="LiveId" clId="{97269083-4948-4B86-99FA-90510FE1DA93}" dt="2024-02-02T16:11:34.680" v="45"/>
          <ac:spMkLst>
            <pc:docMk/>
            <pc:sldMk cId="0" sldId="285"/>
            <ac:spMk id="20" creationId="{F064D71C-4801-2D84-59F5-45111F253C46}"/>
          </ac:spMkLst>
        </pc:spChg>
        <pc:spChg chg="mod">
          <ac:chgData name="John Stelling" userId="eaafbebf78cefb57" providerId="LiveId" clId="{97269083-4948-4B86-99FA-90510FE1DA93}" dt="2024-02-02T16:23:40.008" v="745"/>
          <ac:spMkLst>
            <pc:docMk/>
            <pc:sldMk cId="0" sldId="285"/>
            <ac:spMk id="22" creationId="{07E3C131-90A8-E12A-FFE6-AEFF6A06BAB1}"/>
          </ac:spMkLst>
        </pc:spChg>
        <pc:spChg chg="mod">
          <ac:chgData name="John Stelling" userId="eaafbebf78cefb57" providerId="LiveId" clId="{97269083-4948-4B86-99FA-90510FE1DA93}" dt="2024-02-02T16:23:40.008" v="745"/>
          <ac:spMkLst>
            <pc:docMk/>
            <pc:sldMk cId="0" sldId="285"/>
            <ac:spMk id="23" creationId="{5537DF0C-0DB9-6C3F-BEB5-E5C201A4E02F}"/>
          </ac:spMkLst>
        </pc:spChg>
        <pc:grpChg chg="add mod">
          <ac:chgData name="John Stelling" userId="eaafbebf78cefb57" providerId="LiveId" clId="{97269083-4948-4B86-99FA-90510FE1DA93}" dt="2024-02-02T16:11:34.680" v="45"/>
          <ac:grpSpMkLst>
            <pc:docMk/>
            <pc:sldMk cId="0" sldId="285"/>
            <ac:grpSpMk id="18" creationId="{70E64EC4-2658-848B-96FD-05C9F7A97115}"/>
          </ac:grpSpMkLst>
        </pc:grpChg>
        <pc:grpChg chg="add mod">
          <ac:chgData name="John Stelling" userId="eaafbebf78cefb57" providerId="LiveId" clId="{97269083-4948-4B86-99FA-90510FE1DA93}" dt="2024-02-02T16:23:47.224" v="821" actId="1038"/>
          <ac:grpSpMkLst>
            <pc:docMk/>
            <pc:sldMk cId="0" sldId="285"/>
            <ac:grpSpMk id="21" creationId="{244691C8-9366-262B-5ACC-9CCC78F97AB4}"/>
          </ac:grpSpMkLst>
        </pc:grpChg>
      </pc:sldChg>
      <pc:sldChg chg="addSp delSp modSp mod">
        <pc:chgData name="John Stelling" userId="eaafbebf78cefb57" providerId="LiveId" clId="{97269083-4948-4B86-99FA-90510FE1DA93}" dt="2024-02-02T16:22:07.617" v="584"/>
        <pc:sldMkLst>
          <pc:docMk/>
          <pc:sldMk cId="3474765762" sldId="288"/>
        </pc:sldMkLst>
        <pc:spChg chg="mod">
          <ac:chgData name="John Stelling" userId="eaafbebf78cefb57" providerId="LiveId" clId="{97269083-4948-4B86-99FA-90510FE1DA93}" dt="2024-02-02T16:11:02.212" v="9"/>
          <ac:spMkLst>
            <pc:docMk/>
            <pc:sldMk cId="3474765762" sldId="288"/>
            <ac:spMk id="4" creationId="{7FF4A481-BC25-CCFF-3092-8D26ACAF1C10}"/>
          </ac:spMkLst>
        </pc:spChg>
        <pc:spChg chg="mod">
          <ac:chgData name="John Stelling" userId="eaafbebf78cefb57" providerId="LiveId" clId="{97269083-4948-4B86-99FA-90510FE1DA93}" dt="2024-02-02T16:11:02.212" v="9"/>
          <ac:spMkLst>
            <pc:docMk/>
            <pc:sldMk cId="3474765762" sldId="288"/>
            <ac:spMk id="6" creationId="{534C2F79-9FEE-D3A7-CE65-91C0414716C9}"/>
          </ac:spMkLst>
        </pc:spChg>
        <pc:spChg chg="del">
          <ac:chgData name="John Stelling" userId="eaafbebf78cefb57" providerId="LiveId" clId="{97269083-4948-4B86-99FA-90510FE1DA93}" dt="2024-02-02T16:19:17.992" v="487" actId="478"/>
          <ac:spMkLst>
            <pc:docMk/>
            <pc:sldMk cId="3474765762" sldId="288"/>
            <ac:spMk id="9" creationId="{00000000-0000-0000-0000-000000000000}"/>
          </ac:spMkLst>
        </pc:spChg>
        <pc:spChg chg="del">
          <ac:chgData name="John Stelling" userId="eaafbebf78cefb57" providerId="LiveId" clId="{97269083-4948-4B86-99FA-90510FE1DA93}" dt="2024-02-02T16:19:17.270" v="486" actId="478"/>
          <ac:spMkLst>
            <pc:docMk/>
            <pc:sldMk cId="3474765762" sldId="288"/>
            <ac:spMk id="10" creationId="{00000000-0000-0000-0000-000000000000}"/>
          </ac:spMkLst>
        </pc:spChg>
        <pc:spChg chg="mod">
          <ac:chgData name="John Stelling" userId="eaafbebf78cefb57" providerId="LiveId" clId="{97269083-4948-4B86-99FA-90510FE1DA93}" dt="2024-02-02T16:22:07.617" v="584"/>
          <ac:spMkLst>
            <pc:docMk/>
            <pc:sldMk cId="3474765762" sldId="288"/>
            <ac:spMk id="13" creationId="{2A0BD67B-7F7B-8D39-957A-9E7F775008E7}"/>
          </ac:spMkLst>
        </pc:spChg>
        <pc:spChg chg="mod">
          <ac:chgData name="John Stelling" userId="eaafbebf78cefb57" providerId="LiveId" clId="{97269083-4948-4B86-99FA-90510FE1DA93}" dt="2024-02-02T16:22:07.617" v="584"/>
          <ac:spMkLst>
            <pc:docMk/>
            <pc:sldMk cId="3474765762" sldId="288"/>
            <ac:spMk id="14" creationId="{0D341A9D-3A6C-89ED-6AFF-59093A424B8B}"/>
          </ac:spMkLst>
        </pc:spChg>
        <pc:grpChg chg="add mod">
          <ac:chgData name="John Stelling" userId="eaafbebf78cefb57" providerId="LiveId" clId="{97269083-4948-4B86-99FA-90510FE1DA93}" dt="2024-02-02T16:11:02.212" v="9"/>
          <ac:grpSpMkLst>
            <pc:docMk/>
            <pc:sldMk cId="3474765762" sldId="288"/>
            <ac:grpSpMk id="2" creationId="{404244E9-49B4-56A0-AB0B-F2208D7EAEE6}"/>
          </ac:grpSpMkLst>
        </pc:grpChg>
        <pc:grpChg chg="add mod">
          <ac:chgData name="John Stelling" userId="eaafbebf78cefb57" providerId="LiveId" clId="{97269083-4948-4B86-99FA-90510FE1DA93}" dt="2024-02-02T16:22:07.617" v="584"/>
          <ac:grpSpMkLst>
            <pc:docMk/>
            <pc:sldMk cId="3474765762" sldId="288"/>
            <ac:grpSpMk id="11" creationId="{E36B27A7-8FE1-A01F-B1BD-7A9114C3AA5B}"/>
          </ac:grpSpMkLst>
        </pc:grpChg>
      </pc:sldChg>
      <pc:sldChg chg="addSp delSp modSp mod">
        <pc:chgData name="John Stelling" userId="eaafbebf78cefb57" providerId="LiveId" clId="{97269083-4948-4B86-99FA-90510FE1DA93}" dt="2024-02-02T16:22:08.523" v="585"/>
        <pc:sldMkLst>
          <pc:docMk/>
          <pc:sldMk cId="578463064" sldId="289"/>
        </pc:sldMkLst>
        <pc:spChg chg="mod">
          <ac:chgData name="John Stelling" userId="eaafbebf78cefb57" providerId="LiveId" clId="{97269083-4948-4B86-99FA-90510FE1DA93}" dt="2024-02-02T16:11:02.919" v="10"/>
          <ac:spMkLst>
            <pc:docMk/>
            <pc:sldMk cId="578463064" sldId="289"/>
            <ac:spMk id="3" creationId="{BDC822ED-B1F0-B0FC-E40E-4BA9A84AD0DE}"/>
          </ac:spMkLst>
        </pc:spChg>
        <pc:spChg chg="mod">
          <ac:chgData name="John Stelling" userId="eaafbebf78cefb57" providerId="LiveId" clId="{97269083-4948-4B86-99FA-90510FE1DA93}" dt="2024-02-02T16:11:02.919" v="10"/>
          <ac:spMkLst>
            <pc:docMk/>
            <pc:sldMk cId="578463064" sldId="289"/>
            <ac:spMk id="6" creationId="{983C03BA-9BDE-BE28-D908-984A70DBBFC6}"/>
          </ac:spMkLst>
        </pc:spChg>
        <pc:spChg chg="del">
          <ac:chgData name="John Stelling" userId="eaafbebf78cefb57" providerId="LiveId" clId="{97269083-4948-4B86-99FA-90510FE1DA93}" dt="2024-02-02T16:19:19.727" v="489" actId="478"/>
          <ac:spMkLst>
            <pc:docMk/>
            <pc:sldMk cId="578463064" sldId="289"/>
            <ac:spMk id="9" creationId="{00000000-0000-0000-0000-000000000000}"/>
          </ac:spMkLst>
        </pc:spChg>
        <pc:spChg chg="del">
          <ac:chgData name="John Stelling" userId="eaafbebf78cefb57" providerId="LiveId" clId="{97269083-4948-4B86-99FA-90510FE1DA93}" dt="2024-02-02T16:19:18.954" v="488" actId="478"/>
          <ac:spMkLst>
            <pc:docMk/>
            <pc:sldMk cId="578463064" sldId="289"/>
            <ac:spMk id="10" creationId="{00000000-0000-0000-0000-000000000000}"/>
          </ac:spMkLst>
        </pc:spChg>
        <pc:spChg chg="mod">
          <ac:chgData name="John Stelling" userId="eaafbebf78cefb57" providerId="LiveId" clId="{97269083-4948-4B86-99FA-90510FE1DA93}" dt="2024-02-02T16:22:08.523" v="585"/>
          <ac:spMkLst>
            <pc:docMk/>
            <pc:sldMk cId="578463064" sldId="289"/>
            <ac:spMk id="13" creationId="{57FDF070-CEFC-3AE1-9174-6A3CA8AD2D2C}"/>
          </ac:spMkLst>
        </pc:spChg>
        <pc:spChg chg="mod">
          <ac:chgData name="John Stelling" userId="eaafbebf78cefb57" providerId="LiveId" clId="{97269083-4948-4B86-99FA-90510FE1DA93}" dt="2024-02-02T16:22:08.523" v="585"/>
          <ac:spMkLst>
            <pc:docMk/>
            <pc:sldMk cId="578463064" sldId="289"/>
            <ac:spMk id="14" creationId="{9F972F2D-FBFD-3DAC-0ADC-6C4AE814A93E}"/>
          </ac:spMkLst>
        </pc:spChg>
        <pc:grpChg chg="add mod">
          <ac:chgData name="John Stelling" userId="eaafbebf78cefb57" providerId="LiveId" clId="{97269083-4948-4B86-99FA-90510FE1DA93}" dt="2024-02-02T16:11:02.919" v="10"/>
          <ac:grpSpMkLst>
            <pc:docMk/>
            <pc:sldMk cId="578463064" sldId="289"/>
            <ac:grpSpMk id="2" creationId="{AA2BE683-DB9E-B96E-5788-05EF06D7011D}"/>
          </ac:grpSpMkLst>
        </pc:grpChg>
        <pc:grpChg chg="add mod">
          <ac:chgData name="John Stelling" userId="eaafbebf78cefb57" providerId="LiveId" clId="{97269083-4948-4B86-99FA-90510FE1DA93}" dt="2024-02-02T16:22:08.523" v="585"/>
          <ac:grpSpMkLst>
            <pc:docMk/>
            <pc:sldMk cId="578463064" sldId="289"/>
            <ac:grpSpMk id="12" creationId="{5CC96561-EFD9-579C-A687-D33FFB029033}"/>
          </ac:grpSpMkLst>
        </pc:grpChg>
      </pc:sldChg>
      <pc:sldChg chg="addSp delSp modSp mod">
        <pc:chgData name="John Stelling" userId="eaafbebf78cefb57" providerId="LiveId" clId="{97269083-4948-4B86-99FA-90510FE1DA93}" dt="2024-02-02T16:22:09.503" v="586"/>
        <pc:sldMkLst>
          <pc:docMk/>
          <pc:sldMk cId="2122458164" sldId="291"/>
        </pc:sldMkLst>
        <pc:spChg chg="mod">
          <ac:chgData name="John Stelling" userId="eaafbebf78cefb57" providerId="LiveId" clId="{97269083-4948-4B86-99FA-90510FE1DA93}" dt="2024-02-02T16:11:03.611" v="11"/>
          <ac:spMkLst>
            <pc:docMk/>
            <pc:sldMk cId="2122458164" sldId="291"/>
            <ac:spMk id="4" creationId="{4AE51A9A-4FEC-FA81-B7ED-BD0536401D64}"/>
          </ac:spMkLst>
        </pc:spChg>
        <pc:spChg chg="mod">
          <ac:chgData name="John Stelling" userId="eaafbebf78cefb57" providerId="LiveId" clId="{97269083-4948-4B86-99FA-90510FE1DA93}" dt="2024-02-02T16:11:03.611" v="11"/>
          <ac:spMkLst>
            <pc:docMk/>
            <pc:sldMk cId="2122458164" sldId="291"/>
            <ac:spMk id="5" creationId="{2F29A66A-7743-0DAB-7AB5-BE69EC5BE5C6}"/>
          </ac:spMkLst>
        </pc:spChg>
        <pc:spChg chg="del">
          <ac:chgData name="John Stelling" userId="eaafbebf78cefb57" providerId="LiveId" clId="{97269083-4948-4B86-99FA-90510FE1DA93}" dt="2024-02-02T16:19:21.668" v="491" actId="478"/>
          <ac:spMkLst>
            <pc:docMk/>
            <pc:sldMk cId="2122458164" sldId="291"/>
            <ac:spMk id="9" creationId="{00000000-0000-0000-0000-000000000000}"/>
          </ac:spMkLst>
        </pc:spChg>
        <pc:spChg chg="del">
          <ac:chgData name="John Stelling" userId="eaafbebf78cefb57" providerId="LiveId" clId="{97269083-4948-4B86-99FA-90510FE1DA93}" dt="2024-02-02T16:19:20.658" v="490" actId="478"/>
          <ac:spMkLst>
            <pc:docMk/>
            <pc:sldMk cId="2122458164" sldId="291"/>
            <ac:spMk id="10" creationId="{00000000-0000-0000-0000-000000000000}"/>
          </ac:spMkLst>
        </pc:spChg>
        <pc:spChg chg="mod">
          <ac:chgData name="John Stelling" userId="eaafbebf78cefb57" providerId="LiveId" clId="{97269083-4948-4B86-99FA-90510FE1DA93}" dt="2024-02-02T16:22:09.503" v="586"/>
          <ac:spMkLst>
            <pc:docMk/>
            <pc:sldMk cId="2122458164" sldId="291"/>
            <ac:spMk id="11" creationId="{C17F97BC-A72F-4F9D-010D-D2F2A64142BA}"/>
          </ac:spMkLst>
        </pc:spChg>
        <pc:spChg chg="mod">
          <ac:chgData name="John Stelling" userId="eaafbebf78cefb57" providerId="LiveId" clId="{97269083-4948-4B86-99FA-90510FE1DA93}" dt="2024-02-02T16:22:09.503" v="586"/>
          <ac:spMkLst>
            <pc:docMk/>
            <pc:sldMk cId="2122458164" sldId="291"/>
            <ac:spMk id="12" creationId="{81FCF343-228F-FC2A-462A-AC30CB291724}"/>
          </ac:spMkLst>
        </pc:spChg>
        <pc:grpChg chg="add mod">
          <ac:chgData name="John Stelling" userId="eaafbebf78cefb57" providerId="LiveId" clId="{97269083-4948-4B86-99FA-90510FE1DA93}" dt="2024-02-02T16:11:03.611" v="11"/>
          <ac:grpSpMkLst>
            <pc:docMk/>
            <pc:sldMk cId="2122458164" sldId="291"/>
            <ac:grpSpMk id="2" creationId="{5A5873A4-B2EE-0888-93EC-C44B97FC12D7}"/>
          </ac:grpSpMkLst>
        </pc:grpChg>
        <pc:grpChg chg="add mod">
          <ac:chgData name="John Stelling" userId="eaafbebf78cefb57" providerId="LiveId" clId="{97269083-4948-4B86-99FA-90510FE1DA93}" dt="2024-02-02T16:22:09.503" v="586"/>
          <ac:grpSpMkLst>
            <pc:docMk/>
            <pc:sldMk cId="2122458164" sldId="291"/>
            <ac:grpSpMk id="6" creationId="{434F3C5C-9F5C-5607-4050-4E87B2760CCE}"/>
          </ac:grpSpMkLst>
        </pc:grpChg>
      </pc:sldChg>
      <pc:sldChg chg="addSp delSp modSp mod">
        <pc:chgData name="John Stelling" userId="eaafbebf78cefb57" providerId="LiveId" clId="{97269083-4948-4B86-99FA-90510FE1DA93}" dt="2024-02-02T16:22:10.351" v="587"/>
        <pc:sldMkLst>
          <pc:docMk/>
          <pc:sldMk cId="1499897707" sldId="292"/>
        </pc:sldMkLst>
        <pc:spChg chg="mod">
          <ac:chgData name="John Stelling" userId="eaafbebf78cefb57" providerId="LiveId" clId="{97269083-4948-4B86-99FA-90510FE1DA93}" dt="2024-02-02T16:11:04.348" v="12"/>
          <ac:spMkLst>
            <pc:docMk/>
            <pc:sldMk cId="1499897707" sldId="292"/>
            <ac:spMk id="3" creationId="{B129B14B-FB8A-4E2D-F7A2-74561DB5B90D}"/>
          </ac:spMkLst>
        </pc:spChg>
        <pc:spChg chg="mod">
          <ac:chgData name="John Stelling" userId="eaafbebf78cefb57" providerId="LiveId" clId="{97269083-4948-4B86-99FA-90510FE1DA93}" dt="2024-02-02T16:11:04.348" v="12"/>
          <ac:spMkLst>
            <pc:docMk/>
            <pc:sldMk cId="1499897707" sldId="292"/>
            <ac:spMk id="6" creationId="{F17901B5-9CD5-DD11-6605-567981329CD4}"/>
          </ac:spMkLst>
        </pc:spChg>
        <pc:spChg chg="del">
          <ac:chgData name="John Stelling" userId="eaafbebf78cefb57" providerId="LiveId" clId="{97269083-4948-4B86-99FA-90510FE1DA93}" dt="2024-02-02T16:19:23.294" v="493" actId="478"/>
          <ac:spMkLst>
            <pc:docMk/>
            <pc:sldMk cId="1499897707" sldId="292"/>
            <ac:spMk id="9" creationId="{00000000-0000-0000-0000-000000000000}"/>
          </ac:spMkLst>
        </pc:spChg>
        <pc:spChg chg="del">
          <ac:chgData name="John Stelling" userId="eaafbebf78cefb57" providerId="LiveId" clId="{97269083-4948-4B86-99FA-90510FE1DA93}" dt="2024-02-02T16:19:22.745" v="492" actId="478"/>
          <ac:spMkLst>
            <pc:docMk/>
            <pc:sldMk cId="1499897707" sldId="292"/>
            <ac:spMk id="10" creationId="{00000000-0000-0000-0000-000000000000}"/>
          </ac:spMkLst>
        </pc:spChg>
        <pc:spChg chg="mod">
          <ac:chgData name="John Stelling" userId="eaafbebf78cefb57" providerId="LiveId" clId="{97269083-4948-4B86-99FA-90510FE1DA93}" dt="2024-02-02T16:22:10.351" v="587"/>
          <ac:spMkLst>
            <pc:docMk/>
            <pc:sldMk cId="1499897707" sldId="292"/>
            <ac:spMk id="12" creationId="{41A707E2-969D-B25E-793F-E98F1EC78BB6}"/>
          </ac:spMkLst>
        </pc:spChg>
        <pc:spChg chg="mod">
          <ac:chgData name="John Stelling" userId="eaafbebf78cefb57" providerId="LiveId" clId="{97269083-4948-4B86-99FA-90510FE1DA93}" dt="2024-02-02T16:22:10.351" v="587"/>
          <ac:spMkLst>
            <pc:docMk/>
            <pc:sldMk cId="1499897707" sldId="292"/>
            <ac:spMk id="13" creationId="{01CD6435-9176-2FD6-5548-89C7F9A7E5BA}"/>
          </ac:spMkLst>
        </pc:spChg>
        <pc:grpChg chg="add mod">
          <ac:chgData name="John Stelling" userId="eaafbebf78cefb57" providerId="LiveId" clId="{97269083-4948-4B86-99FA-90510FE1DA93}" dt="2024-02-02T16:11:04.348" v="12"/>
          <ac:grpSpMkLst>
            <pc:docMk/>
            <pc:sldMk cId="1499897707" sldId="292"/>
            <ac:grpSpMk id="2" creationId="{82BAB544-1AEB-2EFE-91C4-6FBC9E3C7A69}"/>
          </ac:grpSpMkLst>
        </pc:grpChg>
        <pc:grpChg chg="add mod">
          <ac:chgData name="John Stelling" userId="eaafbebf78cefb57" providerId="LiveId" clId="{97269083-4948-4B86-99FA-90510FE1DA93}" dt="2024-02-02T16:22:10.351" v="587"/>
          <ac:grpSpMkLst>
            <pc:docMk/>
            <pc:sldMk cId="1499897707" sldId="292"/>
            <ac:grpSpMk id="11" creationId="{3947EE3D-9562-B2BC-004B-D7E7AAAAC2A6}"/>
          </ac:grpSpMkLst>
        </pc:grpChg>
      </pc:sldChg>
      <pc:sldChg chg="addSp delSp modSp mod">
        <pc:chgData name="John Stelling" userId="eaafbebf78cefb57" providerId="LiveId" clId="{97269083-4948-4B86-99FA-90510FE1DA93}" dt="2024-02-02T16:22:11.193" v="588"/>
        <pc:sldMkLst>
          <pc:docMk/>
          <pc:sldMk cId="1150948642" sldId="293"/>
        </pc:sldMkLst>
        <pc:spChg chg="mod">
          <ac:chgData name="John Stelling" userId="eaafbebf78cefb57" providerId="LiveId" clId="{97269083-4948-4B86-99FA-90510FE1DA93}" dt="2024-02-02T16:11:05.240" v="13"/>
          <ac:spMkLst>
            <pc:docMk/>
            <pc:sldMk cId="1150948642" sldId="293"/>
            <ac:spMk id="4" creationId="{61C20468-23B2-00C5-E573-1B45C3DC100C}"/>
          </ac:spMkLst>
        </pc:spChg>
        <pc:spChg chg="mod">
          <ac:chgData name="John Stelling" userId="eaafbebf78cefb57" providerId="LiveId" clId="{97269083-4948-4B86-99FA-90510FE1DA93}" dt="2024-02-02T16:11:05.240" v="13"/>
          <ac:spMkLst>
            <pc:docMk/>
            <pc:sldMk cId="1150948642" sldId="293"/>
            <ac:spMk id="6" creationId="{58CC7C6E-7B5A-AF43-D25D-3A74B0892C0A}"/>
          </ac:spMkLst>
        </pc:spChg>
        <pc:spChg chg="del">
          <ac:chgData name="John Stelling" userId="eaafbebf78cefb57" providerId="LiveId" clId="{97269083-4948-4B86-99FA-90510FE1DA93}" dt="2024-02-02T16:19:24.862" v="495" actId="478"/>
          <ac:spMkLst>
            <pc:docMk/>
            <pc:sldMk cId="1150948642" sldId="293"/>
            <ac:spMk id="9" creationId="{00000000-0000-0000-0000-000000000000}"/>
          </ac:spMkLst>
        </pc:spChg>
        <pc:spChg chg="del">
          <ac:chgData name="John Stelling" userId="eaafbebf78cefb57" providerId="LiveId" clId="{97269083-4948-4B86-99FA-90510FE1DA93}" dt="2024-02-02T16:19:24.337" v="494" actId="478"/>
          <ac:spMkLst>
            <pc:docMk/>
            <pc:sldMk cId="1150948642" sldId="293"/>
            <ac:spMk id="10" creationId="{00000000-0000-0000-0000-000000000000}"/>
          </ac:spMkLst>
        </pc:spChg>
        <pc:spChg chg="mod">
          <ac:chgData name="John Stelling" userId="eaafbebf78cefb57" providerId="LiveId" clId="{97269083-4948-4B86-99FA-90510FE1DA93}" dt="2024-02-02T16:22:11.193" v="588"/>
          <ac:spMkLst>
            <pc:docMk/>
            <pc:sldMk cId="1150948642" sldId="293"/>
            <ac:spMk id="12" creationId="{89AB8B13-CA47-A96D-95B8-312F447CF5B3}"/>
          </ac:spMkLst>
        </pc:spChg>
        <pc:spChg chg="mod">
          <ac:chgData name="John Stelling" userId="eaafbebf78cefb57" providerId="LiveId" clId="{97269083-4948-4B86-99FA-90510FE1DA93}" dt="2024-02-02T16:22:11.193" v="588"/>
          <ac:spMkLst>
            <pc:docMk/>
            <pc:sldMk cId="1150948642" sldId="293"/>
            <ac:spMk id="13" creationId="{56836948-31D2-5880-F7CC-F9B16F5BCBC9}"/>
          </ac:spMkLst>
        </pc:spChg>
        <pc:grpChg chg="add mod">
          <ac:chgData name="John Stelling" userId="eaafbebf78cefb57" providerId="LiveId" clId="{97269083-4948-4B86-99FA-90510FE1DA93}" dt="2024-02-02T16:11:05.240" v="13"/>
          <ac:grpSpMkLst>
            <pc:docMk/>
            <pc:sldMk cId="1150948642" sldId="293"/>
            <ac:grpSpMk id="2" creationId="{85ED7F97-ADF0-FF98-262C-4F5BF2506657}"/>
          </ac:grpSpMkLst>
        </pc:grpChg>
        <pc:grpChg chg="add mod">
          <ac:chgData name="John Stelling" userId="eaafbebf78cefb57" providerId="LiveId" clId="{97269083-4948-4B86-99FA-90510FE1DA93}" dt="2024-02-02T16:22:11.193" v="588"/>
          <ac:grpSpMkLst>
            <pc:docMk/>
            <pc:sldMk cId="1150948642" sldId="293"/>
            <ac:grpSpMk id="11" creationId="{E63D791A-8653-F2B9-C3D9-E9FA38258453}"/>
          </ac:grpSpMkLst>
        </pc:grpChg>
      </pc:sldChg>
      <pc:sldChg chg="addSp delSp modSp mod">
        <pc:chgData name="John Stelling" userId="eaafbebf78cefb57" providerId="LiveId" clId="{97269083-4948-4B86-99FA-90510FE1DA93}" dt="2024-02-02T16:22:12.140" v="589"/>
        <pc:sldMkLst>
          <pc:docMk/>
          <pc:sldMk cId="824352391" sldId="295"/>
        </pc:sldMkLst>
        <pc:spChg chg="mod">
          <ac:chgData name="John Stelling" userId="eaafbebf78cefb57" providerId="LiveId" clId="{97269083-4948-4B86-99FA-90510FE1DA93}" dt="2024-02-02T16:11:06.051" v="14"/>
          <ac:spMkLst>
            <pc:docMk/>
            <pc:sldMk cId="824352391" sldId="295"/>
            <ac:spMk id="3" creationId="{8ECE20AE-902A-D8FB-4F21-608C29DC3AF7}"/>
          </ac:spMkLst>
        </pc:spChg>
        <pc:spChg chg="mod">
          <ac:chgData name="John Stelling" userId="eaafbebf78cefb57" providerId="LiveId" clId="{97269083-4948-4B86-99FA-90510FE1DA93}" dt="2024-02-02T16:11:06.051" v="14"/>
          <ac:spMkLst>
            <pc:docMk/>
            <pc:sldMk cId="824352391" sldId="295"/>
            <ac:spMk id="4" creationId="{54AF8F49-6167-1D67-7E30-0B3EA6AF4755}"/>
          </ac:spMkLst>
        </pc:spChg>
        <pc:spChg chg="del">
          <ac:chgData name="John Stelling" userId="eaafbebf78cefb57" providerId="LiveId" clId="{97269083-4948-4B86-99FA-90510FE1DA93}" dt="2024-02-02T16:19:26.458" v="497" actId="478"/>
          <ac:spMkLst>
            <pc:docMk/>
            <pc:sldMk cId="824352391" sldId="295"/>
            <ac:spMk id="9" creationId="{00000000-0000-0000-0000-000000000000}"/>
          </ac:spMkLst>
        </pc:spChg>
        <pc:spChg chg="del">
          <ac:chgData name="John Stelling" userId="eaafbebf78cefb57" providerId="LiveId" clId="{97269083-4948-4B86-99FA-90510FE1DA93}" dt="2024-02-02T16:19:25.782" v="496" actId="478"/>
          <ac:spMkLst>
            <pc:docMk/>
            <pc:sldMk cId="824352391" sldId="295"/>
            <ac:spMk id="10" creationId="{00000000-0000-0000-0000-000000000000}"/>
          </ac:spMkLst>
        </pc:spChg>
        <pc:spChg chg="mod">
          <ac:chgData name="John Stelling" userId="eaafbebf78cefb57" providerId="LiveId" clId="{97269083-4948-4B86-99FA-90510FE1DA93}" dt="2024-02-02T16:22:12.140" v="589"/>
          <ac:spMkLst>
            <pc:docMk/>
            <pc:sldMk cId="824352391" sldId="295"/>
            <ac:spMk id="13" creationId="{2D613550-DE16-6807-F598-FD2D9254188E}"/>
          </ac:spMkLst>
        </pc:spChg>
        <pc:spChg chg="mod">
          <ac:chgData name="John Stelling" userId="eaafbebf78cefb57" providerId="LiveId" clId="{97269083-4948-4B86-99FA-90510FE1DA93}" dt="2024-02-02T16:22:12.140" v="589"/>
          <ac:spMkLst>
            <pc:docMk/>
            <pc:sldMk cId="824352391" sldId="295"/>
            <ac:spMk id="14" creationId="{26BC5B04-4705-1964-3A5A-62D679047BEE}"/>
          </ac:spMkLst>
        </pc:spChg>
        <pc:grpChg chg="add mod">
          <ac:chgData name="John Stelling" userId="eaafbebf78cefb57" providerId="LiveId" clId="{97269083-4948-4B86-99FA-90510FE1DA93}" dt="2024-02-02T16:11:06.051" v="14"/>
          <ac:grpSpMkLst>
            <pc:docMk/>
            <pc:sldMk cId="824352391" sldId="295"/>
            <ac:grpSpMk id="2" creationId="{98422F0B-E6B1-7B0E-62CA-BA87A361280D}"/>
          </ac:grpSpMkLst>
        </pc:grpChg>
        <pc:grpChg chg="add mod">
          <ac:chgData name="John Stelling" userId="eaafbebf78cefb57" providerId="LiveId" clId="{97269083-4948-4B86-99FA-90510FE1DA93}" dt="2024-02-02T16:22:12.140" v="589"/>
          <ac:grpSpMkLst>
            <pc:docMk/>
            <pc:sldMk cId="824352391" sldId="295"/>
            <ac:grpSpMk id="11" creationId="{78244605-7452-8B21-085C-743A1035ADFC}"/>
          </ac:grpSpMkLst>
        </pc:grpChg>
      </pc:sldChg>
      <pc:sldChg chg="addSp delSp modSp mod">
        <pc:chgData name="John Stelling" userId="eaafbebf78cefb57" providerId="LiveId" clId="{97269083-4948-4B86-99FA-90510FE1DA93}" dt="2024-02-02T16:22:14.839" v="592"/>
        <pc:sldMkLst>
          <pc:docMk/>
          <pc:sldMk cId="2317116101" sldId="296"/>
        </pc:sldMkLst>
        <pc:spChg chg="mod">
          <ac:chgData name="John Stelling" userId="eaafbebf78cefb57" providerId="LiveId" clId="{97269083-4948-4B86-99FA-90510FE1DA93}" dt="2024-02-02T16:11:08.257" v="17"/>
          <ac:spMkLst>
            <pc:docMk/>
            <pc:sldMk cId="2317116101" sldId="296"/>
            <ac:spMk id="6" creationId="{795B98E3-F185-091D-1CA9-50E2A42CCE93}"/>
          </ac:spMkLst>
        </pc:spChg>
        <pc:spChg chg="del">
          <ac:chgData name="John Stelling" userId="eaafbebf78cefb57" providerId="LiveId" clId="{97269083-4948-4B86-99FA-90510FE1DA93}" dt="2024-02-02T16:19:31.027" v="503" actId="478"/>
          <ac:spMkLst>
            <pc:docMk/>
            <pc:sldMk cId="2317116101" sldId="296"/>
            <ac:spMk id="9" creationId="{00000000-0000-0000-0000-000000000000}"/>
          </ac:spMkLst>
        </pc:spChg>
        <pc:spChg chg="del">
          <ac:chgData name="John Stelling" userId="eaafbebf78cefb57" providerId="LiveId" clId="{97269083-4948-4B86-99FA-90510FE1DA93}" dt="2024-02-02T16:19:30.448" v="502" actId="478"/>
          <ac:spMkLst>
            <pc:docMk/>
            <pc:sldMk cId="2317116101" sldId="296"/>
            <ac:spMk id="10" creationId="{00000000-0000-0000-0000-000000000000}"/>
          </ac:spMkLst>
        </pc:spChg>
        <pc:spChg chg="mod">
          <ac:chgData name="John Stelling" userId="eaafbebf78cefb57" providerId="LiveId" clId="{97269083-4948-4B86-99FA-90510FE1DA93}" dt="2024-02-02T16:11:08.257" v="17"/>
          <ac:spMkLst>
            <pc:docMk/>
            <pc:sldMk cId="2317116101" sldId="296"/>
            <ac:spMk id="12" creationId="{ACCF4DBF-3747-C23C-9CBE-5DCC5A67F485}"/>
          </ac:spMkLst>
        </pc:spChg>
        <pc:spChg chg="mod">
          <ac:chgData name="John Stelling" userId="eaafbebf78cefb57" providerId="LiveId" clId="{97269083-4948-4B86-99FA-90510FE1DA93}" dt="2024-02-02T16:22:14.839" v="592"/>
          <ac:spMkLst>
            <pc:docMk/>
            <pc:sldMk cId="2317116101" sldId="296"/>
            <ac:spMk id="14" creationId="{74297BB9-14C6-A6AF-022B-88E60FE4FBE5}"/>
          </ac:spMkLst>
        </pc:spChg>
        <pc:spChg chg="mod">
          <ac:chgData name="John Stelling" userId="eaafbebf78cefb57" providerId="LiveId" clId="{97269083-4948-4B86-99FA-90510FE1DA93}" dt="2024-02-02T16:22:14.839" v="592"/>
          <ac:spMkLst>
            <pc:docMk/>
            <pc:sldMk cId="2317116101" sldId="296"/>
            <ac:spMk id="15" creationId="{63AC848F-18DD-FDE6-956D-89887AE0A906}"/>
          </ac:spMkLst>
        </pc:spChg>
        <pc:grpChg chg="add mod">
          <ac:chgData name="John Stelling" userId="eaafbebf78cefb57" providerId="LiveId" clId="{97269083-4948-4B86-99FA-90510FE1DA93}" dt="2024-02-02T16:11:08.257" v="17"/>
          <ac:grpSpMkLst>
            <pc:docMk/>
            <pc:sldMk cId="2317116101" sldId="296"/>
            <ac:grpSpMk id="3" creationId="{A0F89CB6-1837-FD66-37D2-50B0FFEE1485}"/>
          </ac:grpSpMkLst>
        </pc:grpChg>
        <pc:grpChg chg="add mod">
          <ac:chgData name="John Stelling" userId="eaafbebf78cefb57" providerId="LiveId" clId="{97269083-4948-4B86-99FA-90510FE1DA93}" dt="2024-02-02T16:22:14.839" v="592"/>
          <ac:grpSpMkLst>
            <pc:docMk/>
            <pc:sldMk cId="2317116101" sldId="296"/>
            <ac:grpSpMk id="13" creationId="{D1F1438B-6BBD-5DB8-CC4E-C565664E15EE}"/>
          </ac:grpSpMkLst>
        </pc:grpChg>
      </pc:sldChg>
      <pc:sldChg chg="addSp delSp modSp mod">
        <pc:chgData name="John Stelling" userId="eaafbebf78cefb57" providerId="LiveId" clId="{97269083-4948-4B86-99FA-90510FE1DA93}" dt="2024-02-02T16:22:12.965" v="590"/>
        <pc:sldMkLst>
          <pc:docMk/>
          <pc:sldMk cId="3830179596" sldId="297"/>
        </pc:sldMkLst>
        <pc:spChg chg="mod">
          <ac:chgData name="John Stelling" userId="eaafbebf78cefb57" providerId="LiveId" clId="{97269083-4948-4B86-99FA-90510FE1DA93}" dt="2024-02-02T16:11:06.762" v="15"/>
          <ac:spMkLst>
            <pc:docMk/>
            <pc:sldMk cId="3830179596" sldId="297"/>
            <ac:spMk id="3" creationId="{F8F21A23-DB15-C31A-F133-8912C5A75471}"/>
          </ac:spMkLst>
        </pc:spChg>
        <pc:spChg chg="mod">
          <ac:chgData name="John Stelling" userId="eaafbebf78cefb57" providerId="LiveId" clId="{97269083-4948-4B86-99FA-90510FE1DA93}" dt="2024-02-02T16:11:06.762" v="15"/>
          <ac:spMkLst>
            <pc:docMk/>
            <pc:sldMk cId="3830179596" sldId="297"/>
            <ac:spMk id="4" creationId="{18A5F81C-25F2-2ED1-E763-B68BE9AFFBA0}"/>
          </ac:spMkLst>
        </pc:spChg>
        <pc:spChg chg="del">
          <ac:chgData name="John Stelling" userId="eaafbebf78cefb57" providerId="LiveId" clId="{97269083-4948-4B86-99FA-90510FE1DA93}" dt="2024-02-02T16:19:28.118" v="499" actId="478"/>
          <ac:spMkLst>
            <pc:docMk/>
            <pc:sldMk cId="3830179596" sldId="297"/>
            <ac:spMk id="9" creationId="{00000000-0000-0000-0000-000000000000}"/>
          </ac:spMkLst>
        </pc:spChg>
        <pc:spChg chg="del">
          <ac:chgData name="John Stelling" userId="eaafbebf78cefb57" providerId="LiveId" clId="{97269083-4948-4B86-99FA-90510FE1DA93}" dt="2024-02-02T16:19:27.363" v="498" actId="478"/>
          <ac:spMkLst>
            <pc:docMk/>
            <pc:sldMk cId="3830179596" sldId="297"/>
            <ac:spMk id="10" creationId="{00000000-0000-0000-0000-000000000000}"/>
          </ac:spMkLst>
        </pc:spChg>
        <pc:spChg chg="mod">
          <ac:chgData name="John Stelling" userId="eaafbebf78cefb57" providerId="LiveId" clId="{97269083-4948-4B86-99FA-90510FE1DA93}" dt="2024-02-02T16:22:12.965" v="590"/>
          <ac:spMkLst>
            <pc:docMk/>
            <pc:sldMk cId="3830179596" sldId="297"/>
            <ac:spMk id="14" creationId="{76EF4496-48AC-0471-D772-4EF004E3F62E}"/>
          </ac:spMkLst>
        </pc:spChg>
        <pc:spChg chg="mod">
          <ac:chgData name="John Stelling" userId="eaafbebf78cefb57" providerId="LiveId" clId="{97269083-4948-4B86-99FA-90510FE1DA93}" dt="2024-02-02T16:22:12.965" v="590"/>
          <ac:spMkLst>
            <pc:docMk/>
            <pc:sldMk cId="3830179596" sldId="297"/>
            <ac:spMk id="15" creationId="{69064A53-96FE-9D42-CAE3-3AD88264AA8A}"/>
          </ac:spMkLst>
        </pc:spChg>
        <pc:grpChg chg="add mod">
          <ac:chgData name="John Stelling" userId="eaafbebf78cefb57" providerId="LiveId" clId="{97269083-4948-4B86-99FA-90510FE1DA93}" dt="2024-02-02T16:11:06.762" v="15"/>
          <ac:grpSpMkLst>
            <pc:docMk/>
            <pc:sldMk cId="3830179596" sldId="297"/>
            <ac:grpSpMk id="2" creationId="{79A55E77-162F-95CC-E126-538F9BA1E836}"/>
          </ac:grpSpMkLst>
        </pc:grpChg>
        <pc:grpChg chg="add mod">
          <ac:chgData name="John Stelling" userId="eaafbebf78cefb57" providerId="LiveId" clId="{97269083-4948-4B86-99FA-90510FE1DA93}" dt="2024-02-02T16:22:12.965" v="590"/>
          <ac:grpSpMkLst>
            <pc:docMk/>
            <pc:sldMk cId="3830179596" sldId="297"/>
            <ac:grpSpMk id="12" creationId="{F8E2321D-E94C-2698-FACE-4F25A7B8A742}"/>
          </ac:grpSpMkLst>
        </pc:grpChg>
      </pc:sldChg>
      <pc:sldChg chg="addSp delSp modSp mod">
        <pc:chgData name="John Stelling" userId="eaafbebf78cefb57" providerId="LiveId" clId="{97269083-4948-4B86-99FA-90510FE1DA93}" dt="2024-02-02T16:22:15.724" v="593"/>
        <pc:sldMkLst>
          <pc:docMk/>
          <pc:sldMk cId="3277144581" sldId="298"/>
        </pc:sldMkLst>
        <pc:spChg chg="mod">
          <ac:chgData name="John Stelling" userId="eaafbebf78cefb57" providerId="LiveId" clId="{97269083-4948-4B86-99FA-90510FE1DA93}" dt="2024-02-02T16:11:08.967" v="18"/>
          <ac:spMkLst>
            <pc:docMk/>
            <pc:sldMk cId="3277144581" sldId="298"/>
            <ac:spMk id="4" creationId="{5319AA6C-FF1F-8717-F14E-97C6A7E260F7}"/>
          </ac:spMkLst>
        </pc:spChg>
        <pc:spChg chg="del">
          <ac:chgData name="John Stelling" userId="eaafbebf78cefb57" providerId="LiveId" clId="{97269083-4948-4B86-99FA-90510FE1DA93}" dt="2024-02-02T16:19:32.582" v="505" actId="478"/>
          <ac:spMkLst>
            <pc:docMk/>
            <pc:sldMk cId="3277144581" sldId="298"/>
            <ac:spMk id="9" creationId="{00000000-0000-0000-0000-000000000000}"/>
          </ac:spMkLst>
        </pc:spChg>
        <pc:spChg chg="del">
          <ac:chgData name="John Stelling" userId="eaafbebf78cefb57" providerId="LiveId" clId="{97269083-4948-4B86-99FA-90510FE1DA93}" dt="2024-02-02T16:19:32.037" v="504" actId="478"/>
          <ac:spMkLst>
            <pc:docMk/>
            <pc:sldMk cId="3277144581" sldId="298"/>
            <ac:spMk id="10" creationId="{00000000-0000-0000-0000-000000000000}"/>
          </ac:spMkLst>
        </pc:spChg>
        <pc:spChg chg="mod">
          <ac:chgData name="John Stelling" userId="eaafbebf78cefb57" providerId="LiveId" clId="{97269083-4948-4B86-99FA-90510FE1DA93}" dt="2024-02-02T16:11:08.967" v="18"/>
          <ac:spMkLst>
            <pc:docMk/>
            <pc:sldMk cId="3277144581" sldId="298"/>
            <ac:spMk id="11" creationId="{CAA4BAEB-5E42-11BB-ADD9-C2A7309622CB}"/>
          </ac:spMkLst>
        </pc:spChg>
        <pc:spChg chg="mod">
          <ac:chgData name="John Stelling" userId="eaafbebf78cefb57" providerId="LiveId" clId="{97269083-4948-4B86-99FA-90510FE1DA93}" dt="2024-02-02T16:22:15.724" v="593"/>
          <ac:spMkLst>
            <pc:docMk/>
            <pc:sldMk cId="3277144581" sldId="298"/>
            <ac:spMk id="13" creationId="{50285B42-FCAD-AA9F-9650-73C0F1FF7F2A}"/>
          </ac:spMkLst>
        </pc:spChg>
        <pc:spChg chg="mod">
          <ac:chgData name="John Stelling" userId="eaafbebf78cefb57" providerId="LiveId" clId="{97269083-4948-4B86-99FA-90510FE1DA93}" dt="2024-02-02T16:22:15.724" v="593"/>
          <ac:spMkLst>
            <pc:docMk/>
            <pc:sldMk cId="3277144581" sldId="298"/>
            <ac:spMk id="14" creationId="{77A19995-AC18-C6FD-7EEC-2EAFAF992572}"/>
          </ac:spMkLst>
        </pc:spChg>
        <pc:grpChg chg="add mod">
          <ac:chgData name="John Stelling" userId="eaafbebf78cefb57" providerId="LiveId" clId="{97269083-4948-4B86-99FA-90510FE1DA93}" dt="2024-02-02T16:11:08.967" v="18"/>
          <ac:grpSpMkLst>
            <pc:docMk/>
            <pc:sldMk cId="3277144581" sldId="298"/>
            <ac:grpSpMk id="3" creationId="{1843C03C-0BE4-49D5-45C5-42AE96E7AAA7}"/>
          </ac:grpSpMkLst>
        </pc:grpChg>
        <pc:grpChg chg="add mod">
          <ac:chgData name="John Stelling" userId="eaafbebf78cefb57" providerId="LiveId" clId="{97269083-4948-4B86-99FA-90510FE1DA93}" dt="2024-02-02T16:22:15.724" v="593"/>
          <ac:grpSpMkLst>
            <pc:docMk/>
            <pc:sldMk cId="3277144581" sldId="298"/>
            <ac:grpSpMk id="12" creationId="{A7FB3B22-2E2E-FEDF-DDA4-7C0BF767B7D3}"/>
          </ac:grpSpMkLst>
        </pc:grpChg>
      </pc:sldChg>
      <pc:sldChg chg="addSp delSp modSp mod">
        <pc:chgData name="John Stelling" userId="eaafbebf78cefb57" providerId="LiveId" clId="{97269083-4948-4B86-99FA-90510FE1DA93}" dt="2024-02-02T16:22:16.580" v="594"/>
        <pc:sldMkLst>
          <pc:docMk/>
          <pc:sldMk cId="3892304639" sldId="299"/>
        </pc:sldMkLst>
        <pc:spChg chg="mod">
          <ac:chgData name="John Stelling" userId="eaafbebf78cefb57" providerId="LiveId" clId="{97269083-4948-4B86-99FA-90510FE1DA93}" dt="2024-02-02T16:11:09.679" v="19"/>
          <ac:spMkLst>
            <pc:docMk/>
            <pc:sldMk cId="3892304639" sldId="299"/>
            <ac:spMk id="3" creationId="{D4007CB9-1ED9-99DC-E475-0ABE7FC41B58}"/>
          </ac:spMkLst>
        </pc:spChg>
        <pc:spChg chg="mod">
          <ac:chgData name="John Stelling" userId="eaafbebf78cefb57" providerId="LiveId" clId="{97269083-4948-4B86-99FA-90510FE1DA93}" dt="2024-02-02T16:11:09.679" v="19"/>
          <ac:spMkLst>
            <pc:docMk/>
            <pc:sldMk cId="3892304639" sldId="299"/>
            <ac:spMk id="4" creationId="{B6ECC6BC-70A0-4848-D641-CE6F0A99905C}"/>
          </ac:spMkLst>
        </pc:spChg>
        <pc:spChg chg="del">
          <ac:chgData name="John Stelling" userId="eaafbebf78cefb57" providerId="LiveId" clId="{97269083-4948-4B86-99FA-90510FE1DA93}" dt="2024-02-02T16:19:34.036" v="507" actId="478"/>
          <ac:spMkLst>
            <pc:docMk/>
            <pc:sldMk cId="3892304639" sldId="299"/>
            <ac:spMk id="9" creationId="{00000000-0000-0000-0000-000000000000}"/>
          </ac:spMkLst>
        </pc:spChg>
        <pc:spChg chg="del">
          <ac:chgData name="John Stelling" userId="eaafbebf78cefb57" providerId="LiveId" clId="{97269083-4948-4B86-99FA-90510FE1DA93}" dt="2024-02-02T16:19:33.511" v="506" actId="478"/>
          <ac:spMkLst>
            <pc:docMk/>
            <pc:sldMk cId="3892304639" sldId="299"/>
            <ac:spMk id="10" creationId="{00000000-0000-0000-0000-000000000000}"/>
          </ac:spMkLst>
        </pc:spChg>
        <pc:spChg chg="mod">
          <ac:chgData name="John Stelling" userId="eaafbebf78cefb57" providerId="LiveId" clId="{97269083-4948-4B86-99FA-90510FE1DA93}" dt="2024-02-02T16:22:16.580" v="594"/>
          <ac:spMkLst>
            <pc:docMk/>
            <pc:sldMk cId="3892304639" sldId="299"/>
            <ac:spMk id="12" creationId="{E3683A8C-E9B9-B997-7589-A0617BE349D0}"/>
          </ac:spMkLst>
        </pc:spChg>
        <pc:spChg chg="mod">
          <ac:chgData name="John Stelling" userId="eaafbebf78cefb57" providerId="LiveId" clId="{97269083-4948-4B86-99FA-90510FE1DA93}" dt="2024-02-02T16:22:16.580" v="594"/>
          <ac:spMkLst>
            <pc:docMk/>
            <pc:sldMk cId="3892304639" sldId="299"/>
            <ac:spMk id="13" creationId="{414EB320-8BE5-CC7D-3D4F-559B9F49FF9E}"/>
          </ac:spMkLst>
        </pc:spChg>
        <pc:grpChg chg="add mod">
          <ac:chgData name="John Stelling" userId="eaafbebf78cefb57" providerId="LiveId" clId="{97269083-4948-4B86-99FA-90510FE1DA93}" dt="2024-02-02T16:11:09.679" v="19"/>
          <ac:grpSpMkLst>
            <pc:docMk/>
            <pc:sldMk cId="3892304639" sldId="299"/>
            <ac:grpSpMk id="2" creationId="{CCDA3409-3149-3666-803B-C43565B68921}"/>
          </ac:grpSpMkLst>
        </pc:grpChg>
        <pc:grpChg chg="add mod">
          <ac:chgData name="John Stelling" userId="eaafbebf78cefb57" providerId="LiveId" clId="{97269083-4948-4B86-99FA-90510FE1DA93}" dt="2024-02-02T16:22:16.580" v="594"/>
          <ac:grpSpMkLst>
            <pc:docMk/>
            <pc:sldMk cId="3892304639" sldId="299"/>
            <ac:grpSpMk id="11" creationId="{5EF3384A-2EFF-55B0-8F1D-4F3D44BFF614}"/>
          </ac:grpSpMkLst>
        </pc:grpChg>
      </pc:sldChg>
      <pc:sldChg chg="addSp delSp modSp mod">
        <pc:chgData name="John Stelling" userId="eaafbebf78cefb57" providerId="LiveId" clId="{97269083-4948-4B86-99FA-90510FE1DA93}" dt="2024-02-02T16:22:17.441" v="595"/>
        <pc:sldMkLst>
          <pc:docMk/>
          <pc:sldMk cId="2320682789" sldId="300"/>
        </pc:sldMkLst>
        <pc:spChg chg="mod">
          <ac:chgData name="John Stelling" userId="eaafbebf78cefb57" providerId="LiveId" clId="{97269083-4948-4B86-99FA-90510FE1DA93}" dt="2024-02-02T16:11:10.380" v="20"/>
          <ac:spMkLst>
            <pc:docMk/>
            <pc:sldMk cId="2320682789" sldId="300"/>
            <ac:spMk id="3" creationId="{51022F23-B2E8-EC46-9F22-BDF1BE26E927}"/>
          </ac:spMkLst>
        </pc:spChg>
        <pc:spChg chg="mod">
          <ac:chgData name="John Stelling" userId="eaafbebf78cefb57" providerId="LiveId" clId="{97269083-4948-4B86-99FA-90510FE1DA93}" dt="2024-02-02T16:11:10.380" v="20"/>
          <ac:spMkLst>
            <pc:docMk/>
            <pc:sldMk cId="2320682789" sldId="300"/>
            <ac:spMk id="4" creationId="{F3E4731D-B88A-BDE8-E43C-C609D8AD318A}"/>
          </ac:spMkLst>
        </pc:spChg>
        <pc:spChg chg="del">
          <ac:chgData name="John Stelling" userId="eaafbebf78cefb57" providerId="LiveId" clId="{97269083-4948-4B86-99FA-90510FE1DA93}" dt="2024-02-02T16:19:35.536" v="509" actId="478"/>
          <ac:spMkLst>
            <pc:docMk/>
            <pc:sldMk cId="2320682789" sldId="300"/>
            <ac:spMk id="9" creationId="{00000000-0000-0000-0000-000000000000}"/>
          </ac:spMkLst>
        </pc:spChg>
        <pc:spChg chg="del">
          <ac:chgData name="John Stelling" userId="eaafbebf78cefb57" providerId="LiveId" clId="{97269083-4948-4B86-99FA-90510FE1DA93}" dt="2024-02-02T16:19:35.025" v="508" actId="478"/>
          <ac:spMkLst>
            <pc:docMk/>
            <pc:sldMk cId="2320682789" sldId="300"/>
            <ac:spMk id="10" creationId="{00000000-0000-0000-0000-000000000000}"/>
          </ac:spMkLst>
        </pc:spChg>
        <pc:spChg chg="mod">
          <ac:chgData name="John Stelling" userId="eaafbebf78cefb57" providerId="LiveId" clId="{97269083-4948-4B86-99FA-90510FE1DA93}" dt="2024-02-02T16:22:17.441" v="595"/>
          <ac:spMkLst>
            <pc:docMk/>
            <pc:sldMk cId="2320682789" sldId="300"/>
            <ac:spMk id="12" creationId="{FA77EF3D-7C52-28AB-AD70-F8238728DC4E}"/>
          </ac:spMkLst>
        </pc:spChg>
        <pc:spChg chg="mod">
          <ac:chgData name="John Stelling" userId="eaafbebf78cefb57" providerId="LiveId" clId="{97269083-4948-4B86-99FA-90510FE1DA93}" dt="2024-02-02T16:22:17.441" v="595"/>
          <ac:spMkLst>
            <pc:docMk/>
            <pc:sldMk cId="2320682789" sldId="300"/>
            <ac:spMk id="13" creationId="{77BF9E5C-9AD0-C3C9-0A53-79DAA30826CE}"/>
          </ac:spMkLst>
        </pc:spChg>
        <pc:grpChg chg="add mod">
          <ac:chgData name="John Stelling" userId="eaafbebf78cefb57" providerId="LiveId" clId="{97269083-4948-4B86-99FA-90510FE1DA93}" dt="2024-02-02T16:11:10.380" v="20"/>
          <ac:grpSpMkLst>
            <pc:docMk/>
            <pc:sldMk cId="2320682789" sldId="300"/>
            <ac:grpSpMk id="2" creationId="{6B5FD898-1296-E4D3-6930-B869493B64A6}"/>
          </ac:grpSpMkLst>
        </pc:grpChg>
        <pc:grpChg chg="add mod">
          <ac:chgData name="John Stelling" userId="eaafbebf78cefb57" providerId="LiveId" clId="{97269083-4948-4B86-99FA-90510FE1DA93}" dt="2024-02-02T16:22:17.441" v="595"/>
          <ac:grpSpMkLst>
            <pc:docMk/>
            <pc:sldMk cId="2320682789" sldId="300"/>
            <ac:grpSpMk id="11" creationId="{12DDEAF4-1978-DF25-9810-DB808445FE49}"/>
          </ac:grpSpMkLst>
        </pc:grpChg>
      </pc:sldChg>
      <pc:sldChg chg="addSp delSp modSp mod">
        <pc:chgData name="John Stelling" userId="eaafbebf78cefb57" providerId="LiveId" clId="{97269083-4948-4B86-99FA-90510FE1DA93}" dt="2024-02-02T16:22:18.790" v="596"/>
        <pc:sldMkLst>
          <pc:docMk/>
          <pc:sldMk cId="1893205379" sldId="301"/>
        </pc:sldMkLst>
        <pc:spChg chg="mod">
          <ac:chgData name="John Stelling" userId="eaafbebf78cefb57" providerId="LiveId" clId="{97269083-4948-4B86-99FA-90510FE1DA93}" dt="2024-02-02T16:11:11.094" v="21"/>
          <ac:spMkLst>
            <pc:docMk/>
            <pc:sldMk cId="1893205379" sldId="301"/>
            <ac:spMk id="3" creationId="{527FCDFE-7F08-BEA2-7A65-86FD38BC2524}"/>
          </ac:spMkLst>
        </pc:spChg>
        <pc:spChg chg="mod">
          <ac:chgData name="John Stelling" userId="eaafbebf78cefb57" providerId="LiveId" clId="{97269083-4948-4B86-99FA-90510FE1DA93}" dt="2024-02-02T16:11:11.094" v="21"/>
          <ac:spMkLst>
            <pc:docMk/>
            <pc:sldMk cId="1893205379" sldId="301"/>
            <ac:spMk id="4" creationId="{E1665F0C-A333-6CBE-B002-E0743C3AFB86}"/>
          </ac:spMkLst>
        </pc:spChg>
        <pc:spChg chg="del">
          <ac:chgData name="John Stelling" userId="eaafbebf78cefb57" providerId="LiveId" clId="{97269083-4948-4B86-99FA-90510FE1DA93}" dt="2024-02-02T16:19:37.175" v="511" actId="478"/>
          <ac:spMkLst>
            <pc:docMk/>
            <pc:sldMk cId="1893205379" sldId="301"/>
            <ac:spMk id="9" creationId="{00000000-0000-0000-0000-000000000000}"/>
          </ac:spMkLst>
        </pc:spChg>
        <pc:spChg chg="del">
          <ac:chgData name="John Stelling" userId="eaafbebf78cefb57" providerId="LiveId" clId="{97269083-4948-4B86-99FA-90510FE1DA93}" dt="2024-02-02T16:19:36.559" v="510" actId="478"/>
          <ac:spMkLst>
            <pc:docMk/>
            <pc:sldMk cId="1893205379" sldId="301"/>
            <ac:spMk id="10" creationId="{00000000-0000-0000-0000-000000000000}"/>
          </ac:spMkLst>
        </pc:spChg>
        <pc:spChg chg="mod">
          <ac:chgData name="John Stelling" userId="eaafbebf78cefb57" providerId="LiveId" clId="{97269083-4948-4B86-99FA-90510FE1DA93}" dt="2024-02-02T16:22:18.790" v="596"/>
          <ac:spMkLst>
            <pc:docMk/>
            <pc:sldMk cId="1893205379" sldId="301"/>
            <ac:spMk id="12" creationId="{8E9EED94-B8C0-194E-58AA-E7C359836B04}"/>
          </ac:spMkLst>
        </pc:spChg>
        <pc:spChg chg="mod">
          <ac:chgData name="John Stelling" userId="eaafbebf78cefb57" providerId="LiveId" clId="{97269083-4948-4B86-99FA-90510FE1DA93}" dt="2024-02-02T16:22:18.790" v="596"/>
          <ac:spMkLst>
            <pc:docMk/>
            <pc:sldMk cId="1893205379" sldId="301"/>
            <ac:spMk id="13" creationId="{DE4919EE-128B-5008-BB0C-E79059B71F97}"/>
          </ac:spMkLst>
        </pc:spChg>
        <pc:grpChg chg="add mod">
          <ac:chgData name="John Stelling" userId="eaafbebf78cefb57" providerId="LiveId" clId="{97269083-4948-4B86-99FA-90510FE1DA93}" dt="2024-02-02T16:11:11.094" v="21"/>
          <ac:grpSpMkLst>
            <pc:docMk/>
            <pc:sldMk cId="1893205379" sldId="301"/>
            <ac:grpSpMk id="2" creationId="{B13332D3-3DD2-094E-9FE3-E75C1260544C}"/>
          </ac:grpSpMkLst>
        </pc:grpChg>
        <pc:grpChg chg="add mod">
          <ac:chgData name="John Stelling" userId="eaafbebf78cefb57" providerId="LiveId" clId="{97269083-4948-4B86-99FA-90510FE1DA93}" dt="2024-02-02T16:22:18.790" v="596"/>
          <ac:grpSpMkLst>
            <pc:docMk/>
            <pc:sldMk cId="1893205379" sldId="301"/>
            <ac:grpSpMk id="11" creationId="{A08F0F0D-CC83-4117-051D-0E44216526F4}"/>
          </ac:grpSpMkLst>
        </pc:grpChg>
      </pc:sldChg>
      <pc:sldChg chg="addSp delSp modSp mod">
        <pc:chgData name="John Stelling" userId="eaafbebf78cefb57" providerId="LiveId" clId="{97269083-4948-4B86-99FA-90510FE1DA93}" dt="2024-02-02T16:22:19.624" v="597"/>
        <pc:sldMkLst>
          <pc:docMk/>
          <pc:sldMk cId="238266798" sldId="302"/>
        </pc:sldMkLst>
        <pc:spChg chg="del">
          <ac:chgData name="John Stelling" userId="eaafbebf78cefb57" providerId="LiveId" clId="{97269083-4948-4B86-99FA-90510FE1DA93}" dt="2024-02-02T16:19:38.881" v="513" actId="478"/>
          <ac:spMkLst>
            <pc:docMk/>
            <pc:sldMk cId="238266798" sldId="302"/>
            <ac:spMk id="9" creationId="{00000000-0000-0000-0000-000000000000}"/>
          </ac:spMkLst>
        </pc:spChg>
        <pc:spChg chg="del">
          <ac:chgData name="John Stelling" userId="eaafbebf78cefb57" providerId="LiveId" clId="{97269083-4948-4B86-99FA-90510FE1DA93}" dt="2024-02-02T16:19:38.286" v="512" actId="478"/>
          <ac:spMkLst>
            <pc:docMk/>
            <pc:sldMk cId="238266798" sldId="302"/>
            <ac:spMk id="10" creationId="{00000000-0000-0000-0000-000000000000}"/>
          </ac:spMkLst>
        </pc:spChg>
        <pc:spChg chg="mod">
          <ac:chgData name="John Stelling" userId="eaafbebf78cefb57" providerId="LiveId" clId="{97269083-4948-4B86-99FA-90510FE1DA93}" dt="2024-02-02T16:11:11.747" v="22"/>
          <ac:spMkLst>
            <pc:docMk/>
            <pc:sldMk cId="238266798" sldId="302"/>
            <ac:spMk id="12" creationId="{0E3882A2-992D-A0FE-6600-3E6D730EDFF7}"/>
          </ac:spMkLst>
        </pc:spChg>
        <pc:spChg chg="mod">
          <ac:chgData name="John Stelling" userId="eaafbebf78cefb57" providerId="LiveId" clId="{97269083-4948-4B86-99FA-90510FE1DA93}" dt="2024-02-02T16:11:11.747" v="22"/>
          <ac:spMkLst>
            <pc:docMk/>
            <pc:sldMk cId="238266798" sldId="302"/>
            <ac:spMk id="13" creationId="{F7460428-448D-7E73-A607-D47456FF81C2}"/>
          </ac:spMkLst>
        </pc:spChg>
        <pc:spChg chg="mod">
          <ac:chgData name="John Stelling" userId="eaafbebf78cefb57" providerId="LiveId" clId="{97269083-4948-4B86-99FA-90510FE1DA93}" dt="2024-02-02T16:22:19.624" v="597"/>
          <ac:spMkLst>
            <pc:docMk/>
            <pc:sldMk cId="238266798" sldId="302"/>
            <ac:spMk id="15" creationId="{8D2D026B-0EC3-8298-F5E9-66B8F968EC4D}"/>
          </ac:spMkLst>
        </pc:spChg>
        <pc:spChg chg="mod">
          <ac:chgData name="John Stelling" userId="eaafbebf78cefb57" providerId="LiveId" clId="{97269083-4948-4B86-99FA-90510FE1DA93}" dt="2024-02-02T16:22:19.624" v="597"/>
          <ac:spMkLst>
            <pc:docMk/>
            <pc:sldMk cId="238266798" sldId="302"/>
            <ac:spMk id="16" creationId="{BA9A1A97-B268-61A8-7E15-28692986C0E6}"/>
          </ac:spMkLst>
        </pc:spChg>
        <pc:grpChg chg="add mod">
          <ac:chgData name="John Stelling" userId="eaafbebf78cefb57" providerId="LiveId" clId="{97269083-4948-4B86-99FA-90510FE1DA93}" dt="2024-02-02T16:11:11.747" v="22"/>
          <ac:grpSpMkLst>
            <pc:docMk/>
            <pc:sldMk cId="238266798" sldId="302"/>
            <ac:grpSpMk id="2" creationId="{09E8C091-01B9-DF34-3297-9F6CE6D75F5D}"/>
          </ac:grpSpMkLst>
        </pc:grpChg>
        <pc:grpChg chg="add mod">
          <ac:chgData name="John Stelling" userId="eaafbebf78cefb57" providerId="LiveId" clId="{97269083-4948-4B86-99FA-90510FE1DA93}" dt="2024-02-02T16:22:19.624" v="597"/>
          <ac:grpSpMkLst>
            <pc:docMk/>
            <pc:sldMk cId="238266798" sldId="302"/>
            <ac:grpSpMk id="14" creationId="{41085B23-46D0-E555-50BF-61AC35DCF862}"/>
          </ac:grpSpMkLst>
        </pc:grpChg>
      </pc:sldChg>
      <pc:sldChg chg="addSp delSp modSp mod">
        <pc:chgData name="John Stelling" userId="eaafbebf78cefb57" providerId="LiveId" clId="{97269083-4948-4B86-99FA-90510FE1DA93}" dt="2024-02-02T16:22:20.435" v="598"/>
        <pc:sldMkLst>
          <pc:docMk/>
          <pc:sldMk cId="2757555520" sldId="303"/>
        </pc:sldMkLst>
        <pc:spChg chg="mod">
          <ac:chgData name="John Stelling" userId="eaafbebf78cefb57" providerId="LiveId" clId="{97269083-4948-4B86-99FA-90510FE1DA93}" dt="2024-02-02T16:11:12.762" v="23"/>
          <ac:spMkLst>
            <pc:docMk/>
            <pc:sldMk cId="2757555520" sldId="303"/>
            <ac:spMk id="3" creationId="{25D9E0A4-E372-5B46-898F-9C715EEB3982}"/>
          </ac:spMkLst>
        </pc:spChg>
        <pc:spChg chg="mod">
          <ac:chgData name="John Stelling" userId="eaafbebf78cefb57" providerId="LiveId" clId="{97269083-4948-4B86-99FA-90510FE1DA93}" dt="2024-02-02T16:11:12.762" v="23"/>
          <ac:spMkLst>
            <pc:docMk/>
            <pc:sldMk cId="2757555520" sldId="303"/>
            <ac:spMk id="4" creationId="{A40DBAC2-9E3D-1F8D-7CFC-6344B7939C8F}"/>
          </ac:spMkLst>
        </pc:spChg>
        <pc:spChg chg="del">
          <ac:chgData name="John Stelling" userId="eaafbebf78cefb57" providerId="LiveId" clId="{97269083-4948-4B86-99FA-90510FE1DA93}" dt="2024-02-02T16:19:40.641" v="515" actId="478"/>
          <ac:spMkLst>
            <pc:docMk/>
            <pc:sldMk cId="2757555520" sldId="303"/>
            <ac:spMk id="9" creationId="{00000000-0000-0000-0000-000000000000}"/>
          </ac:spMkLst>
        </pc:spChg>
        <pc:spChg chg="del">
          <ac:chgData name="John Stelling" userId="eaafbebf78cefb57" providerId="LiveId" clId="{97269083-4948-4B86-99FA-90510FE1DA93}" dt="2024-02-02T16:19:40.096" v="514" actId="478"/>
          <ac:spMkLst>
            <pc:docMk/>
            <pc:sldMk cId="2757555520" sldId="303"/>
            <ac:spMk id="10" creationId="{00000000-0000-0000-0000-000000000000}"/>
          </ac:spMkLst>
        </pc:spChg>
        <pc:spChg chg="mod">
          <ac:chgData name="John Stelling" userId="eaafbebf78cefb57" providerId="LiveId" clId="{97269083-4948-4B86-99FA-90510FE1DA93}" dt="2024-02-02T16:22:20.435" v="598"/>
          <ac:spMkLst>
            <pc:docMk/>
            <pc:sldMk cId="2757555520" sldId="303"/>
            <ac:spMk id="13" creationId="{09CA7A7F-9BD5-46DD-5DDF-74DDD83E904A}"/>
          </ac:spMkLst>
        </pc:spChg>
        <pc:spChg chg="mod">
          <ac:chgData name="John Stelling" userId="eaafbebf78cefb57" providerId="LiveId" clId="{97269083-4948-4B86-99FA-90510FE1DA93}" dt="2024-02-02T16:22:20.435" v="598"/>
          <ac:spMkLst>
            <pc:docMk/>
            <pc:sldMk cId="2757555520" sldId="303"/>
            <ac:spMk id="17" creationId="{232957C5-8D8F-F95B-B053-FCAAF406DBCE}"/>
          </ac:spMkLst>
        </pc:spChg>
        <pc:grpChg chg="add mod">
          <ac:chgData name="John Stelling" userId="eaafbebf78cefb57" providerId="LiveId" clId="{97269083-4948-4B86-99FA-90510FE1DA93}" dt="2024-02-02T16:11:12.762" v="23"/>
          <ac:grpSpMkLst>
            <pc:docMk/>
            <pc:sldMk cId="2757555520" sldId="303"/>
            <ac:grpSpMk id="2" creationId="{6EC2F7A3-6A27-CEE6-56DC-76A54947F8B0}"/>
          </ac:grpSpMkLst>
        </pc:grpChg>
        <pc:grpChg chg="add mod">
          <ac:chgData name="John Stelling" userId="eaafbebf78cefb57" providerId="LiveId" clId="{97269083-4948-4B86-99FA-90510FE1DA93}" dt="2024-02-02T16:22:20.435" v="598"/>
          <ac:grpSpMkLst>
            <pc:docMk/>
            <pc:sldMk cId="2757555520" sldId="303"/>
            <ac:grpSpMk id="11" creationId="{E0C2272D-99EA-98B9-1C48-DCDE42E4937D}"/>
          </ac:grpSpMkLst>
        </pc:grpChg>
      </pc:sldChg>
      <pc:sldChg chg="addSp delSp modSp mod">
        <pc:chgData name="John Stelling" userId="eaafbebf78cefb57" providerId="LiveId" clId="{97269083-4948-4B86-99FA-90510FE1DA93}" dt="2024-02-02T16:22:21.238" v="599"/>
        <pc:sldMkLst>
          <pc:docMk/>
          <pc:sldMk cId="3395402375" sldId="304"/>
        </pc:sldMkLst>
        <pc:spChg chg="mod">
          <ac:chgData name="John Stelling" userId="eaafbebf78cefb57" providerId="LiveId" clId="{97269083-4948-4B86-99FA-90510FE1DA93}" dt="2024-02-02T16:11:13.545" v="24"/>
          <ac:spMkLst>
            <pc:docMk/>
            <pc:sldMk cId="3395402375" sldId="304"/>
            <ac:spMk id="4" creationId="{A6AEF2CA-C60B-5654-F6E2-C0F00EC2935B}"/>
          </ac:spMkLst>
        </pc:spChg>
        <pc:spChg chg="del">
          <ac:chgData name="John Stelling" userId="eaafbebf78cefb57" providerId="LiveId" clId="{97269083-4948-4B86-99FA-90510FE1DA93}" dt="2024-02-02T16:19:42.113" v="517" actId="478"/>
          <ac:spMkLst>
            <pc:docMk/>
            <pc:sldMk cId="3395402375" sldId="304"/>
            <ac:spMk id="9" creationId="{00000000-0000-0000-0000-000000000000}"/>
          </ac:spMkLst>
        </pc:spChg>
        <pc:spChg chg="del">
          <ac:chgData name="John Stelling" userId="eaafbebf78cefb57" providerId="LiveId" clId="{97269083-4948-4B86-99FA-90510FE1DA93}" dt="2024-02-02T16:19:41.604" v="516" actId="478"/>
          <ac:spMkLst>
            <pc:docMk/>
            <pc:sldMk cId="3395402375" sldId="304"/>
            <ac:spMk id="10" creationId="{00000000-0000-0000-0000-000000000000}"/>
          </ac:spMkLst>
        </pc:spChg>
        <pc:spChg chg="mod">
          <ac:chgData name="John Stelling" userId="eaafbebf78cefb57" providerId="LiveId" clId="{97269083-4948-4B86-99FA-90510FE1DA93}" dt="2024-02-02T16:11:13.545" v="24"/>
          <ac:spMkLst>
            <pc:docMk/>
            <pc:sldMk cId="3395402375" sldId="304"/>
            <ac:spMk id="11" creationId="{E582FEFF-CE7D-C236-C1B3-3DF5A5A3AE27}"/>
          </ac:spMkLst>
        </pc:spChg>
        <pc:spChg chg="mod">
          <ac:chgData name="John Stelling" userId="eaafbebf78cefb57" providerId="LiveId" clId="{97269083-4948-4B86-99FA-90510FE1DA93}" dt="2024-02-02T16:22:21.238" v="599"/>
          <ac:spMkLst>
            <pc:docMk/>
            <pc:sldMk cId="3395402375" sldId="304"/>
            <ac:spMk id="13" creationId="{28DB8862-C79A-B258-6A29-5A3E8402D6CF}"/>
          </ac:spMkLst>
        </pc:spChg>
        <pc:spChg chg="mod">
          <ac:chgData name="John Stelling" userId="eaafbebf78cefb57" providerId="LiveId" clId="{97269083-4948-4B86-99FA-90510FE1DA93}" dt="2024-02-02T16:22:21.238" v="599"/>
          <ac:spMkLst>
            <pc:docMk/>
            <pc:sldMk cId="3395402375" sldId="304"/>
            <ac:spMk id="14" creationId="{498D517C-46A4-C457-CF6F-99727FCEAEB1}"/>
          </ac:spMkLst>
        </pc:spChg>
        <pc:grpChg chg="add mod">
          <ac:chgData name="John Stelling" userId="eaafbebf78cefb57" providerId="LiveId" clId="{97269083-4948-4B86-99FA-90510FE1DA93}" dt="2024-02-02T16:11:13.545" v="24"/>
          <ac:grpSpMkLst>
            <pc:docMk/>
            <pc:sldMk cId="3395402375" sldId="304"/>
            <ac:grpSpMk id="2" creationId="{B3FDF001-C195-1002-BC2C-A5ADA15867AA}"/>
          </ac:grpSpMkLst>
        </pc:grpChg>
        <pc:grpChg chg="add mod">
          <ac:chgData name="John Stelling" userId="eaafbebf78cefb57" providerId="LiveId" clId="{97269083-4948-4B86-99FA-90510FE1DA93}" dt="2024-02-02T16:22:21.238" v="599"/>
          <ac:grpSpMkLst>
            <pc:docMk/>
            <pc:sldMk cId="3395402375" sldId="304"/>
            <ac:grpSpMk id="12" creationId="{F0831E06-30B8-5D1D-BBF6-0E73BA745525}"/>
          </ac:grpSpMkLst>
        </pc:grpChg>
      </pc:sldChg>
      <pc:sldChg chg="addSp modSp del mod">
        <pc:chgData name="John Stelling" userId="eaafbebf78cefb57" providerId="LiveId" clId="{97269083-4948-4B86-99FA-90510FE1DA93}" dt="2024-02-02T16:21:16.119" v="540" actId="2696"/>
        <pc:sldMkLst>
          <pc:docMk/>
          <pc:sldMk cId="4105013893" sldId="305"/>
        </pc:sldMkLst>
        <pc:spChg chg="mod">
          <ac:chgData name="John Stelling" userId="eaafbebf78cefb57" providerId="LiveId" clId="{97269083-4948-4B86-99FA-90510FE1DA93}" dt="2024-02-02T16:11:16.950" v="28"/>
          <ac:spMkLst>
            <pc:docMk/>
            <pc:sldMk cId="4105013893" sldId="305"/>
            <ac:spMk id="21" creationId="{39A4AD48-7513-1C62-2B61-25A3D0488183}"/>
          </ac:spMkLst>
        </pc:spChg>
        <pc:spChg chg="mod">
          <ac:chgData name="John Stelling" userId="eaafbebf78cefb57" providerId="LiveId" clId="{97269083-4948-4B86-99FA-90510FE1DA93}" dt="2024-02-02T16:11:16.950" v="28"/>
          <ac:spMkLst>
            <pc:docMk/>
            <pc:sldMk cId="4105013893" sldId="305"/>
            <ac:spMk id="22" creationId="{38F78233-4132-1383-82A6-538D81F6932D}"/>
          </ac:spMkLst>
        </pc:spChg>
        <pc:grpChg chg="add mod">
          <ac:chgData name="John Stelling" userId="eaafbebf78cefb57" providerId="LiveId" clId="{97269083-4948-4B86-99FA-90510FE1DA93}" dt="2024-02-02T16:11:18.646" v="30" actId="1035"/>
          <ac:grpSpMkLst>
            <pc:docMk/>
            <pc:sldMk cId="4105013893" sldId="305"/>
            <ac:grpSpMk id="20" creationId="{F439A342-67FA-80E8-6671-6DAD9705C5BD}"/>
          </ac:grpSpMkLst>
        </pc:grpChg>
      </pc:sldChg>
      <pc:sldChg chg="addSp modSp del">
        <pc:chgData name="John Stelling" userId="eaafbebf78cefb57" providerId="LiveId" clId="{97269083-4948-4B86-99FA-90510FE1DA93}" dt="2024-02-02T16:21:35.225" v="544" actId="2696"/>
        <pc:sldMkLst>
          <pc:docMk/>
          <pc:sldMk cId="744297569" sldId="306"/>
        </pc:sldMkLst>
        <pc:spChg chg="mod">
          <ac:chgData name="John Stelling" userId="eaafbebf78cefb57" providerId="LiveId" clId="{97269083-4948-4B86-99FA-90510FE1DA93}" dt="2024-02-02T16:11:22.787" v="35"/>
          <ac:spMkLst>
            <pc:docMk/>
            <pc:sldMk cId="744297569" sldId="306"/>
            <ac:spMk id="21" creationId="{6BE556B0-6587-2E4C-E5F2-E1FD466439D7}"/>
          </ac:spMkLst>
        </pc:spChg>
        <pc:spChg chg="mod">
          <ac:chgData name="John Stelling" userId="eaafbebf78cefb57" providerId="LiveId" clId="{97269083-4948-4B86-99FA-90510FE1DA93}" dt="2024-02-02T16:11:22.787" v="35"/>
          <ac:spMkLst>
            <pc:docMk/>
            <pc:sldMk cId="744297569" sldId="306"/>
            <ac:spMk id="22" creationId="{3836411D-6521-AED4-38C2-0DF897B7BAA6}"/>
          </ac:spMkLst>
        </pc:spChg>
        <pc:grpChg chg="add mod">
          <ac:chgData name="John Stelling" userId="eaafbebf78cefb57" providerId="LiveId" clId="{97269083-4948-4B86-99FA-90510FE1DA93}" dt="2024-02-02T16:11:22.787" v="35"/>
          <ac:grpSpMkLst>
            <pc:docMk/>
            <pc:sldMk cId="744297569" sldId="306"/>
            <ac:grpSpMk id="20" creationId="{1AD7F5E4-41B8-C7DF-8873-0ED9696113EC}"/>
          </ac:grpSpMkLst>
        </pc:grpChg>
      </pc:sldChg>
      <pc:sldChg chg="addSp modSp del">
        <pc:chgData name="John Stelling" userId="eaafbebf78cefb57" providerId="LiveId" clId="{97269083-4948-4B86-99FA-90510FE1DA93}" dt="2024-02-02T16:21:45.204" v="547" actId="2696"/>
        <pc:sldMkLst>
          <pc:docMk/>
          <pc:sldMk cId="1721490560" sldId="307"/>
        </pc:sldMkLst>
        <pc:spChg chg="mod">
          <ac:chgData name="John Stelling" userId="eaafbebf78cefb57" providerId="LiveId" clId="{97269083-4948-4B86-99FA-90510FE1DA93}" dt="2024-02-02T16:11:30.445" v="44"/>
          <ac:spMkLst>
            <pc:docMk/>
            <pc:sldMk cId="1721490560" sldId="307"/>
            <ac:spMk id="21" creationId="{25856030-4321-AD47-0B90-96420078657B}"/>
          </ac:spMkLst>
        </pc:spChg>
        <pc:spChg chg="mod">
          <ac:chgData name="John Stelling" userId="eaafbebf78cefb57" providerId="LiveId" clId="{97269083-4948-4B86-99FA-90510FE1DA93}" dt="2024-02-02T16:11:30.445" v="44"/>
          <ac:spMkLst>
            <pc:docMk/>
            <pc:sldMk cId="1721490560" sldId="307"/>
            <ac:spMk id="22" creationId="{336A5D7C-468C-4444-17E7-B9B587CA1E32}"/>
          </ac:spMkLst>
        </pc:spChg>
        <pc:grpChg chg="add mod">
          <ac:chgData name="John Stelling" userId="eaafbebf78cefb57" providerId="LiveId" clId="{97269083-4948-4B86-99FA-90510FE1DA93}" dt="2024-02-02T16:11:30.445" v="44"/>
          <ac:grpSpMkLst>
            <pc:docMk/>
            <pc:sldMk cId="1721490560" sldId="307"/>
            <ac:grpSpMk id="20" creationId="{4B4EFF66-9E0B-7A4E-2FA7-E2A9ED1C5A05}"/>
          </ac:grpSpMkLst>
        </pc:grpChg>
      </pc:sldChg>
      <pc:sldChg chg="addSp modSp del mod">
        <pc:chgData name="John Stelling" userId="eaafbebf78cefb57" providerId="LiveId" clId="{97269083-4948-4B86-99FA-90510FE1DA93}" dt="2024-02-02T16:21:03.789" v="537" actId="2696"/>
        <pc:sldMkLst>
          <pc:docMk/>
          <pc:sldMk cId="2669342497" sldId="310"/>
        </pc:sldMkLst>
        <pc:spChg chg="mod">
          <ac:chgData name="John Stelling" userId="eaafbebf78cefb57" providerId="LiveId" clId="{97269083-4948-4B86-99FA-90510FE1DA93}" dt="2024-02-02T16:20:12.993" v="527" actId="1037"/>
          <ac:spMkLst>
            <pc:docMk/>
            <pc:sldMk cId="2669342497" sldId="310"/>
            <ac:spMk id="8" creationId="{00000000-0000-0000-0000-000000000000}"/>
          </ac:spMkLst>
        </pc:spChg>
        <pc:spChg chg="mod">
          <ac:chgData name="John Stelling" userId="eaafbebf78cefb57" providerId="LiveId" clId="{97269083-4948-4B86-99FA-90510FE1DA93}" dt="2024-02-02T16:10:59.159" v="5"/>
          <ac:spMkLst>
            <pc:docMk/>
            <pc:sldMk cId="2669342497" sldId="310"/>
            <ac:spMk id="21" creationId="{E2502D7E-7B83-1B48-437D-A3BD62B3B66D}"/>
          </ac:spMkLst>
        </pc:spChg>
        <pc:spChg chg="mod">
          <ac:chgData name="John Stelling" userId="eaafbebf78cefb57" providerId="LiveId" clId="{97269083-4948-4B86-99FA-90510FE1DA93}" dt="2024-02-02T16:10:59.159" v="5"/>
          <ac:spMkLst>
            <pc:docMk/>
            <pc:sldMk cId="2669342497" sldId="310"/>
            <ac:spMk id="22" creationId="{7E82E4EA-1174-0030-F8E5-179700D941B2}"/>
          </ac:spMkLst>
        </pc:spChg>
        <pc:grpChg chg="add mod">
          <ac:chgData name="John Stelling" userId="eaafbebf78cefb57" providerId="LiveId" clId="{97269083-4948-4B86-99FA-90510FE1DA93}" dt="2024-02-02T16:10:59.159" v="5"/>
          <ac:grpSpMkLst>
            <pc:docMk/>
            <pc:sldMk cId="2669342497" sldId="310"/>
            <ac:grpSpMk id="20" creationId="{3658A37E-4D2A-C06D-7215-CD0B74D1B8BE}"/>
          </ac:grpSpMkLst>
        </pc:grpChg>
      </pc:sldChg>
      <pc:sldChg chg="addSp delSp modSp mod">
        <pc:chgData name="John Stelling" userId="eaafbebf78cefb57" providerId="LiveId" clId="{97269083-4948-4B86-99FA-90510FE1DA93}" dt="2024-02-02T16:22:06.577" v="583"/>
        <pc:sldMkLst>
          <pc:docMk/>
          <pc:sldMk cId="727201789" sldId="311"/>
        </pc:sldMkLst>
        <pc:spChg chg="mod">
          <ac:chgData name="John Stelling" userId="eaafbebf78cefb57" providerId="LiveId" clId="{97269083-4948-4B86-99FA-90510FE1DA93}" dt="2024-02-02T16:11:01.483" v="8"/>
          <ac:spMkLst>
            <pc:docMk/>
            <pc:sldMk cId="727201789" sldId="311"/>
            <ac:spMk id="4" creationId="{4970D162-F97E-FB13-4093-C75B93DC896E}"/>
          </ac:spMkLst>
        </pc:spChg>
        <pc:spChg chg="mod">
          <ac:chgData name="John Stelling" userId="eaafbebf78cefb57" providerId="LiveId" clId="{97269083-4948-4B86-99FA-90510FE1DA93}" dt="2024-02-02T16:11:01.483" v="8"/>
          <ac:spMkLst>
            <pc:docMk/>
            <pc:sldMk cId="727201789" sldId="311"/>
            <ac:spMk id="6" creationId="{3166EF90-8931-C193-97CA-760293130ACA}"/>
          </ac:spMkLst>
        </pc:spChg>
        <pc:spChg chg="del">
          <ac:chgData name="John Stelling" userId="eaafbebf78cefb57" providerId="LiveId" clId="{97269083-4948-4B86-99FA-90510FE1DA93}" dt="2024-02-02T16:19:16.258" v="485" actId="478"/>
          <ac:spMkLst>
            <pc:docMk/>
            <pc:sldMk cId="727201789" sldId="311"/>
            <ac:spMk id="9" creationId="{00000000-0000-0000-0000-000000000000}"/>
          </ac:spMkLst>
        </pc:spChg>
        <pc:spChg chg="del">
          <ac:chgData name="John Stelling" userId="eaafbebf78cefb57" providerId="LiveId" clId="{97269083-4948-4B86-99FA-90510FE1DA93}" dt="2024-02-02T16:19:15.612" v="484" actId="478"/>
          <ac:spMkLst>
            <pc:docMk/>
            <pc:sldMk cId="727201789" sldId="311"/>
            <ac:spMk id="10" creationId="{00000000-0000-0000-0000-000000000000}"/>
          </ac:spMkLst>
        </pc:spChg>
        <pc:spChg chg="mod">
          <ac:chgData name="John Stelling" userId="eaafbebf78cefb57" providerId="LiveId" clId="{97269083-4948-4B86-99FA-90510FE1DA93}" dt="2024-02-02T16:22:06.577" v="583"/>
          <ac:spMkLst>
            <pc:docMk/>
            <pc:sldMk cId="727201789" sldId="311"/>
            <ac:spMk id="12" creationId="{1B0C079C-D198-FF46-72A9-E8BD0D2AC823}"/>
          </ac:spMkLst>
        </pc:spChg>
        <pc:spChg chg="mod">
          <ac:chgData name="John Stelling" userId="eaafbebf78cefb57" providerId="LiveId" clId="{97269083-4948-4B86-99FA-90510FE1DA93}" dt="2024-02-02T16:22:06.577" v="583"/>
          <ac:spMkLst>
            <pc:docMk/>
            <pc:sldMk cId="727201789" sldId="311"/>
            <ac:spMk id="13" creationId="{ED8B78A8-09AC-AA85-6E65-0BE5BB29DF6D}"/>
          </ac:spMkLst>
        </pc:spChg>
        <pc:grpChg chg="add mod">
          <ac:chgData name="John Stelling" userId="eaafbebf78cefb57" providerId="LiveId" clId="{97269083-4948-4B86-99FA-90510FE1DA93}" dt="2024-02-02T16:11:01.483" v="8"/>
          <ac:grpSpMkLst>
            <pc:docMk/>
            <pc:sldMk cId="727201789" sldId="311"/>
            <ac:grpSpMk id="2" creationId="{74E1E1FF-4BFF-0DDA-B144-FAC97022A321}"/>
          </ac:grpSpMkLst>
        </pc:grpChg>
        <pc:grpChg chg="add mod">
          <ac:chgData name="John Stelling" userId="eaafbebf78cefb57" providerId="LiveId" clId="{97269083-4948-4B86-99FA-90510FE1DA93}" dt="2024-02-02T16:22:06.577" v="583"/>
          <ac:grpSpMkLst>
            <pc:docMk/>
            <pc:sldMk cId="727201789" sldId="311"/>
            <ac:grpSpMk id="11" creationId="{996CC21F-19BA-C7A9-E7D9-60AF14EACBDC}"/>
          </ac:grpSpMkLst>
        </pc:grpChg>
      </pc:sldChg>
      <pc:sldChg chg="addSp delSp modSp mod">
        <pc:chgData name="John Stelling" userId="eaafbebf78cefb57" providerId="LiveId" clId="{97269083-4948-4B86-99FA-90510FE1DA93}" dt="2024-02-02T16:23:07.332" v="719" actId="478"/>
        <pc:sldMkLst>
          <pc:docMk/>
          <pc:sldMk cId="3464194912" sldId="312"/>
        </pc:sldMkLst>
        <pc:spChg chg="del">
          <ac:chgData name="John Stelling" userId="eaafbebf78cefb57" providerId="LiveId" clId="{97269083-4948-4B86-99FA-90510FE1DA93}" dt="2024-02-02T16:23:07.332" v="719" actId="478"/>
          <ac:spMkLst>
            <pc:docMk/>
            <pc:sldMk cId="3464194912" sldId="312"/>
            <ac:spMk id="3" creationId="{00000000-0000-0000-0000-000000000000}"/>
          </ac:spMkLst>
        </pc:spChg>
        <pc:spChg chg="del">
          <ac:chgData name="John Stelling" userId="eaafbebf78cefb57" providerId="LiveId" clId="{97269083-4948-4B86-99FA-90510FE1DA93}" dt="2024-02-02T16:23:05.453" v="718" actId="478"/>
          <ac:spMkLst>
            <pc:docMk/>
            <pc:sldMk cId="3464194912" sldId="312"/>
            <ac:spMk id="7" creationId="{00000000-0000-0000-0000-000000000000}"/>
          </ac:spMkLst>
        </pc:spChg>
        <pc:spChg chg="mod">
          <ac:chgData name="John Stelling" userId="eaafbebf78cefb57" providerId="LiveId" clId="{97269083-4948-4B86-99FA-90510FE1DA93}" dt="2024-02-02T16:11:23.622" v="36"/>
          <ac:spMkLst>
            <pc:docMk/>
            <pc:sldMk cId="3464194912" sldId="312"/>
            <ac:spMk id="9" creationId="{666B3A4F-0054-5F19-C3D5-C7DAB479919B}"/>
          </ac:spMkLst>
        </pc:spChg>
        <pc:spChg chg="mod">
          <ac:chgData name="John Stelling" userId="eaafbebf78cefb57" providerId="LiveId" clId="{97269083-4948-4B86-99FA-90510FE1DA93}" dt="2024-02-02T16:11:23.622" v="36"/>
          <ac:spMkLst>
            <pc:docMk/>
            <pc:sldMk cId="3464194912" sldId="312"/>
            <ac:spMk id="11" creationId="{C8A6C2CB-C6B8-7E07-F327-7ED37C9635D4}"/>
          </ac:spMkLst>
        </pc:spChg>
        <pc:spChg chg="mod">
          <ac:chgData name="John Stelling" userId="eaafbebf78cefb57" providerId="LiveId" clId="{97269083-4948-4B86-99FA-90510FE1DA93}" dt="2024-02-02T16:22:56.269" v="658"/>
          <ac:spMkLst>
            <pc:docMk/>
            <pc:sldMk cId="3464194912" sldId="312"/>
            <ac:spMk id="13" creationId="{F3CE0649-AB48-F09D-E64F-534A9B12E50F}"/>
          </ac:spMkLst>
        </pc:spChg>
        <pc:spChg chg="mod">
          <ac:chgData name="John Stelling" userId="eaafbebf78cefb57" providerId="LiveId" clId="{97269083-4948-4B86-99FA-90510FE1DA93}" dt="2024-02-02T16:22:56.269" v="658"/>
          <ac:spMkLst>
            <pc:docMk/>
            <pc:sldMk cId="3464194912" sldId="312"/>
            <ac:spMk id="18" creationId="{CEA46BF9-8798-87BB-74BA-883582C07152}"/>
          </ac:spMkLst>
        </pc:spChg>
        <pc:grpChg chg="add mod">
          <ac:chgData name="John Stelling" userId="eaafbebf78cefb57" providerId="LiveId" clId="{97269083-4948-4B86-99FA-90510FE1DA93}" dt="2024-02-02T16:11:23.622" v="36"/>
          <ac:grpSpMkLst>
            <pc:docMk/>
            <pc:sldMk cId="3464194912" sldId="312"/>
            <ac:grpSpMk id="4" creationId="{677293E8-74E7-D726-374A-74CE4A65A3AD}"/>
          </ac:grpSpMkLst>
        </pc:grpChg>
        <pc:grpChg chg="add mod">
          <ac:chgData name="John Stelling" userId="eaafbebf78cefb57" providerId="LiveId" clId="{97269083-4948-4B86-99FA-90510FE1DA93}" dt="2024-02-02T16:23:01.048" v="717" actId="1038"/>
          <ac:grpSpMkLst>
            <pc:docMk/>
            <pc:sldMk cId="3464194912" sldId="312"/>
            <ac:grpSpMk id="12" creationId="{C1DDE80B-D5F3-E435-A279-01BF996D86B7}"/>
          </ac:grpSpMkLst>
        </pc:grpChg>
      </pc:sldChg>
      <pc:sldChg chg="addSp modSp mod">
        <pc:chgData name="John Stelling" userId="eaafbebf78cefb57" providerId="LiveId" clId="{97269083-4948-4B86-99FA-90510FE1DA93}" dt="2024-02-02T16:11:51.838" v="50" actId="1036"/>
        <pc:sldMkLst>
          <pc:docMk/>
          <pc:sldMk cId="0" sldId="525"/>
        </pc:sldMkLst>
        <pc:spChg chg="mod">
          <ac:chgData name="John Stelling" userId="eaafbebf78cefb57" providerId="LiveId" clId="{97269083-4948-4B86-99FA-90510FE1DA93}" dt="2024-02-02T16:11:51.838" v="50" actId="1036"/>
          <ac:spMkLst>
            <pc:docMk/>
            <pc:sldMk cId="0" sldId="525"/>
            <ac:spMk id="4" creationId="{00000000-0000-0000-0000-000000000000}"/>
          </ac:spMkLst>
        </pc:spChg>
        <pc:spChg chg="mod">
          <ac:chgData name="John Stelling" userId="eaafbebf78cefb57" providerId="LiveId" clId="{97269083-4948-4B86-99FA-90510FE1DA93}" dt="2024-02-02T16:11:35.421" v="46"/>
          <ac:spMkLst>
            <pc:docMk/>
            <pc:sldMk cId="0" sldId="525"/>
            <ac:spMk id="11" creationId="{790CA7A5-FB45-5AD8-EB1A-C5233C7A25A0}"/>
          </ac:spMkLst>
        </pc:spChg>
        <pc:spChg chg="mod">
          <ac:chgData name="John Stelling" userId="eaafbebf78cefb57" providerId="LiveId" clId="{97269083-4948-4B86-99FA-90510FE1DA93}" dt="2024-02-02T16:11:35.421" v="46"/>
          <ac:spMkLst>
            <pc:docMk/>
            <pc:sldMk cId="0" sldId="525"/>
            <ac:spMk id="12" creationId="{24E6362C-C2CC-DECE-42F6-96CEFDE85086}"/>
          </ac:spMkLst>
        </pc:spChg>
        <pc:grpChg chg="add mod">
          <ac:chgData name="John Stelling" userId="eaafbebf78cefb57" providerId="LiveId" clId="{97269083-4948-4B86-99FA-90510FE1DA93}" dt="2024-02-02T16:11:35.421" v="46"/>
          <ac:grpSpMkLst>
            <pc:docMk/>
            <pc:sldMk cId="0" sldId="525"/>
            <ac:grpSpMk id="10" creationId="{8E123E69-9207-E37E-8F58-F682838A3536}"/>
          </ac:grpSpMkLst>
        </pc:grpChg>
      </pc:sldChg>
      <pc:sldChg chg="addSp delSp modSp mod">
        <pc:chgData name="John Stelling" userId="eaafbebf78cefb57" providerId="LiveId" clId="{97269083-4948-4B86-99FA-90510FE1DA93}" dt="2024-02-02T16:16:55.664" v="208"/>
        <pc:sldMkLst>
          <pc:docMk/>
          <pc:sldMk cId="971004308" sldId="526"/>
        </pc:sldMkLst>
        <pc:spChg chg="mod">
          <ac:chgData name="John Stelling" userId="eaafbebf78cefb57" providerId="LiveId" clId="{97269083-4948-4B86-99FA-90510FE1DA93}" dt="2024-02-02T16:10:58.312" v="4"/>
          <ac:spMkLst>
            <pc:docMk/>
            <pc:sldMk cId="971004308" sldId="526"/>
            <ac:spMk id="4" creationId="{498B3A4B-6E63-61EF-D30B-88281049DD6D}"/>
          </ac:spMkLst>
        </pc:spChg>
        <pc:spChg chg="del">
          <ac:chgData name="John Stelling" userId="eaafbebf78cefb57" providerId="LiveId" clId="{97269083-4948-4B86-99FA-90510FE1DA93}" dt="2024-02-02T16:16:44.522" v="203" actId="478"/>
          <ac:spMkLst>
            <pc:docMk/>
            <pc:sldMk cId="971004308" sldId="526"/>
            <ac:spMk id="7" creationId="{00000000-0000-0000-0000-000000000000}"/>
          </ac:spMkLst>
        </pc:spChg>
        <pc:spChg chg="del">
          <ac:chgData name="John Stelling" userId="eaafbebf78cefb57" providerId="LiveId" clId="{97269083-4948-4B86-99FA-90510FE1DA93}" dt="2024-02-02T16:16:43.937" v="202" actId="478"/>
          <ac:spMkLst>
            <pc:docMk/>
            <pc:sldMk cId="971004308" sldId="526"/>
            <ac:spMk id="8" creationId="{00000000-0000-0000-0000-000000000000}"/>
          </ac:spMkLst>
        </pc:spChg>
        <pc:spChg chg="mod">
          <ac:chgData name="John Stelling" userId="eaafbebf78cefb57" providerId="LiveId" clId="{97269083-4948-4B86-99FA-90510FE1DA93}" dt="2024-02-02T16:10:58.312" v="4"/>
          <ac:spMkLst>
            <pc:docMk/>
            <pc:sldMk cId="971004308" sldId="526"/>
            <ac:spMk id="9" creationId="{C4D9A953-B28B-68D7-1459-9C6190D36A81}"/>
          </ac:spMkLst>
        </pc:spChg>
        <pc:spChg chg="mod">
          <ac:chgData name="John Stelling" userId="eaafbebf78cefb57" providerId="LiveId" clId="{97269083-4948-4B86-99FA-90510FE1DA93}" dt="2024-02-02T16:16:55.664" v="208"/>
          <ac:spMkLst>
            <pc:docMk/>
            <pc:sldMk cId="971004308" sldId="526"/>
            <ac:spMk id="11" creationId="{F39BEC93-DED9-1646-3569-D70A00F1B92C}"/>
          </ac:spMkLst>
        </pc:spChg>
        <pc:spChg chg="mod">
          <ac:chgData name="John Stelling" userId="eaafbebf78cefb57" providerId="LiveId" clId="{97269083-4948-4B86-99FA-90510FE1DA93}" dt="2024-02-02T16:16:55.664" v="208"/>
          <ac:spMkLst>
            <pc:docMk/>
            <pc:sldMk cId="971004308" sldId="526"/>
            <ac:spMk id="12" creationId="{2971A99E-7907-FAA8-CE17-8BB0A24CCEFD}"/>
          </ac:spMkLst>
        </pc:spChg>
        <pc:grpChg chg="add mod">
          <ac:chgData name="John Stelling" userId="eaafbebf78cefb57" providerId="LiveId" clId="{97269083-4948-4B86-99FA-90510FE1DA93}" dt="2024-02-02T16:10:58.312" v="4"/>
          <ac:grpSpMkLst>
            <pc:docMk/>
            <pc:sldMk cId="971004308" sldId="526"/>
            <ac:grpSpMk id="2" creationId="{D1CC9496-55B4-00E6-7C4D-25918F2DC8CF}"/>
          </ac:grpSpMkLst>
        </pc:grpChg>
        <pc:grpChg chg="add mod">
          <ac:chgData name="John Stelling" userId="eaafbebf78cefb57" providerId="LiveId" clId="{97269083-4948-4B86-99FA-90510FE1DA93}" dt="2024-02-02T16:16:55.664" v="208"/>
          <ac:grpSpMkLst>
            <pc:docMk/>
            <pc:sldMk cId="971004308" sldId="526"/>
            <ac:grpSpMk id="10" creationId="{C778AEF1-F17B-138A-79B3-BE2B023FC315}"/>
          </ac:grpSpMkLst>
        </pc:grpChg>
      </pc:sldChg>
      <pc:sldChg chg="addSp delSp modSp mod">
        <pc:chgData name="John Stelling" userId="eaafbebf78cefb57" providerId="LiveId" clId="{97269083-4948-4B86-99FA-90510FE1DA93}" dt="2024-02-02T16:22:00.364" v="581" actId="1035"/>
        <pc:sldMkLst>
          <pc:docMk/>
          <pc:sldMk cId="2848927206" sldId="527"/>
        </pc:sldMkLst>
        <pc:spChg chg="del">
          <ac:chgData name="John Stelling" userId="eaafbebf78cefb57" providerId="LiveId" clId="{97269083-4948-4B86-99FA-90510FE1DA93}" dt="2024-02-02T16:19:09.524" v="480" actId="478"/>
          <ac:spMkLst>
            <pc:docMk/>
            <pc:sldMk cId="2848927206" sldId="527"/>
            <ac:spMk id="7" creationId="{00000000-0000-0000-0000-000000000000}"/>
          </ac:spMkLst>
        </pc:spChg>
        <pc:spChg chg="del">
          <ac:chgData name="John Stelling" userId="eaafbebf78cefb57" providerId="LiveId" clId="{97269083-4948-4B86-99FA-90510FE1DA93}" dt="2024-02-02T16:19:10.428" v="481" actId="478"/>
          <ac:spMkLst>
            <pc:docMk/>
            <pc:sldMk cId="2848927206" sldId="527"/>
            <ac:spMk id="8" creationId="{00000000-0000-0000-0000-000000000000}"/>
          </ac:spMkLst>
        </pc:spChg>
        <pc:spChg chg="mod">
          <ac:chgData name="John Stelling" userId="eaafbebf78cefb57" providerId="LiveId" clId="{97269083-4948-4B86-99FA-90510FE1DA93}" dt="2024-02-02T16:10:59.979" v="6"/>
          <ac:spMkLst>
            <pc:docMk/>
            <pc:sldMk cId="2848927206" sldId="527"/>
            <ac:spMk id="11" creationId="{C20E40FA-007F-14A9-9F0F-DFA1747D3F12}"/>
          </ac:spMkLst>
        </pc:spChg>
        <pc:spChg chg="mod">
          <ac:chgData name="John Stelling" userId="eaafbebf78cefb57" providerId="LiveId" clId="{97269083-4948-4B86-99FA-90510FE1DA93}" dt="2024-02-02T16:10:59.979" v="6"/>
          <ac:spMkLst>
            <pc:docMk/>
            <pc:sldMk cId="2848927206" sldId="527"/>
            <ac:spMk id="12" creationId="{101845ED-F7F5-8BE2-70DC-FFE54E41AE73}"/>
          </ac:spMkLst>
        </pc:spChg>
        <pc:spChg chg="add mod">
          <ac:chgData name="John Stelling" userId="eaafbebf78cefb57" providerId="LiveId" clId="{97269083-4948-4B86-99FA-90510FE1DA93}" dt="2024-02-02T16:20:11.898" v="526"/>
          <ac:spMkLst>
            <pc:docMk/>
            <pc:sldMk cId="2848927206" sldId="527"/>
            <ac:spMk id="13" creationId="{D6713AF5-07CB-0884-DB55-594A5B090524}"/>
          </ac:spMkLst>
        </pc:spChg>
        <pc:spChg chg="mod">
          <ac:chgData name="John Stelling" userId="eaafbebf78cefb57" providerId="LiveId" clId="{97269083-4948-4B86-99FA-90510FE1DA93}" dt="2024-02-02T16:21:55.767" v="550"/>
          <ac:spMkLst>
            <pc:docMk/>
            <pc:sldMk cId="2848927206" sldId="527"/>
            <ac:spMk id="15" creationId="{3F494F4B-33E5-BD3C-620D-4E8911AD38F3}"/>
          </ac:spMkLst>
        </pc:spChg>
        <pc:spChg chg="mod">
          <ac:chgData name="John Stelling" userId="eaafbebf78cefb57" providerId="LiveId" clId="{97269083-4948-4B86-99FA-90510FE1DA93}" dt="2024-02-02T16:21:55.767" v="550"/>
          <ac:spMkLst>
            <pc:docMk/>
            <pc:sldMk cId="2848927206" sldId="527"/>
            <ac:spMk id="16" creationId="{773F8495-6994-2464-6394-4A8934ACEAA3}"/>
          </ac:spMkLst>
        </pc:spChg>
        <pc:grpChg chg="add mod">
          <ac:chgData name="John Stelling" userId="eaafbebf78cefb57" providerId="LiveId" clId="{97269083-4948-4B86-99FA-90510FE1DA93}" dt="2024-02-02T16:10:59.979" v="6"/>
          <ac:grpSpMkLst>
            <pc:docMk/>
            <pc:sldMk cId="2848927206" sldId="527"/>
            <ac:grpSpMk id="9" creationId="{A743201C-FC11-9814-00B3-6A3B1DBB587E}"/>
          </ac:grpSpMkLst>
        </pc:grpChg>
        <pc:grpChg chg="add mod">
          <ac:chgData name="John Stelling" userId="eaafbebf78cefb57" providerId="LiveId" clId="{97269083-4948-4B86-99FA-90510FE1DA93}" dt="2024-02-02T16:22:00.364" v="581" actId="1035"/>
          <ac:grpSpMkLst>
            <pc:docMk/>
            <pc:sldMk cId="2848927206" sldId="527"/>
            <ac:grpSpMk id="14" creationId="{9B3CBAAF-2CAD-7B0E-FDA2-26011633EB4A}"/>
          </ac:grpSpMkLst>
        </pc:grpChg>
      </pc:sldChg>
      <pc:sldChg chg="addSp delSp modSp mod">
        <pc:chgData name="John Stelling" userId="eaafbebf78cefb57" providerId="LiveId" clId="{97269083-4948-4B86-99FA-90510FE1DA93}" dt="2024-02-02T16:22:24.066" v="602"/>
        <pc:sldMkLst>
          <pc:docMk/>
          <pc:sldMk cId="1808971458" sldId="528"/>
        </pc:sldMkLst>
        <pc:spChg chg="del">
          <ac:chgData name="John Stelling" userId="eaafbebf78cefb57" providerId="LiveId" clId="{97269083-4948-4B86-99FA-90510FE1DA93}" dt="2024-02-02T16:19:46.927" v="523" actId="478"/>
          <ac:spMkLst>
            <pc:docMk/>
            <pc:sldMk cId="1808971458" sldId="528"/>
            <ac:spMk id="8" creationId="{00000000-0000-0000-0000-000000000000}"/>
          </ac:spMkLst>
        </pc:spChg>
        <pc:spChg chg="del">
          <ac:chgData name="John Stelling" userId="eaafbebf78cefb57" providerId="LiveId" clId="{97269083-4948-4B86-99FA-90510FE1DA93}" dt="2024-02-02T16:19:46.397" v="522" actId="478"/>
          <ac:spMkLst>
            <pc:docMk/>
            <pc:sldMk cId="1808971458" sldId="528"/>
            <ac:spMk id="9" creationId="{00000000-0000-0000-0000-000000000000}"/>
          </ac:spMkLst>
        </pc:spChg>
        <pc:spChg chg="mod">
          <ac:chgData name="John Stelling" userId="eaafbebf78cefb57" providerId="LiveId" clId="{97269083-4948-4B86-99FA-90510FE1DA93}" dt="2024-02-02T16:11:15.902" v="27"/>
          <ac:spMkLst>
            <pc:docMk/>
            <pc:sldMk cId="1808971458" sldId="528"/>
            <ac:spMk id="10" creationId="{046EBBA5-7164-98BE-471C-0C7D36DEADFF}"/>
          </ac:spMkLst>
        </pc:spChg>
        <pc:spChg chg="mod">
          <ac:chgData name="John Stelling" userId="eaafbebf78cefb57" providerId="LiveId" clId="{97269083-4948-4B86-99FA-90510FE1DA93}" dt="2024-02-02T16:11:15.902" v="27"/>
          <ac:spMkLst>
            <pc:docMk/>
            <pc:sldMk cId="1808971458" sldId="528"/>
            <ac:spMk id="12" creationId="{4FED6CBC-9825-1CF0-0AAF-34484800F1BB}"/>
          </ac:spMkLst>
        </pc:spChg>
        <pc:spChg chg="mod">
          <ac:chgData name="John Stelling" userId="eaafbebf78cefb57" providerId="LiveId" clId="{97269083-4948-4B86-99FA-90510FE1DA93}" dt="2024-02-02T16:22:24.066" v="602"/>
          <ac:spMkLst>
            <pc:docMk/>
            <pc:sldMk cId="1808971458" sldId="528"/>
            <ac:spMk id="14" creationId="{1ABC9282-6146-126D-9B22-8E6EED2B4517}"/>
          </ac:spMkLst>
        </pc:spChg>
        <pc:spChg chg="mod">
          <ac:chgData name="John Stelling" userId="eaafbebf78cefb57" providerId="LiveId" clId="{97269083-4948-4B86-99FA-90510FE1DA93}" dt="2024-02-02T16:22:24.066" v="602"/>
          <ac:spMkLst>
            <pc:docMk/>
            <pc:sldMk cId="1808971458" sldId="528"/>
            <ac:spMk id="15" creationId="{B4EBD81A-B8F7-6535-DEEF-AA0C2457F09A}"/>
          </ac:spMkLst>
        </pc:spChg>
        <pc:grpChg chg="add mod">
          <ac:chgData name="John Stelling" userId="eaafbebf78cefb57" providerId="LiveId" clId="{97269083-4948-4B86-99FA-90510FE1DA93}" dt="2024-02-02T16:11:15.902" v="27"/>
          <ac:grpSpMkLst>
            <pc:docMk/>
            <pc:sldMk cId="1808971458" sldId="528"/>
            <ac:grpSpMk id="2" creationId="{2D13AAA5-A8B8-E201-D205-C66DE0A19F75}"/>
          </ac:grpSpMkLst>
        </pc:grpChg>
        <pc:grpChg chg="add mod">
          <ac:chgData name="John Stelling" userId="eaafbebf78cefb57" providerId="LiveId" clId="{97269083-4948-4B86-99FA-90510FE1DA93}" dt="2024-02-02T16:22:24.066" v="602"/>
          <ac:grpSpMkLst>
            <pc:docMk/>
            <pc:sldMk cId="1808971458" sldId="528"/>
            <ac:grpSpMk id="13" creationId="{2AC85655-D6DE-2B56-5DB9-FC83E8185F26}"/>
          </ac:grpSpMkLst>
        </pc:grpChg>
      </pc:sldChg>
      <pc:sldChg chg="addSp delSp modSp mod">
        <pc:chgData name="John Stelling" userId="eaafbebf78cefb57" providerId="LiveId" clId="{97269083-4948-4B86-99FA-90510FE1DA93}" dt="2024-02-02T16:22:51.851" v="657"/>
        <pc:sldMkLst>
          <pc:docMk/>
          <pc:sldMk cId="2374674673" sldId="529"/>
        </pc:sldMkLst>
        <pc:spChg chg="del">
          <ac:chgData name="John Stelling" userId="eaafbebf78cefb57" providerId="LiveId" clId="{97269083-4948-4B86-99FA-90510FE1DA93}" dt="2024-02-02T16:22:46.352" v="654" actId="478"/>
          <ac:spMkLst>
            <pc:docMk/>
            <pc:sldMk cId="2374674673" sldId="529"/>
            <ac:spMk id="3" creationId="{00000000-0000-0000-0000-000000000000}"/>
          </ac:spMkLst>
        </pc:spChg>
        <pc:spChg chg="del">
          <ac:chgData name="John Stelling" userId="eaafbebf78cefb57" providerId="LiveId" clId="{97269083-4948-4B86-99FA-90510FE1DA93}" dt="2024-02-02T16:22:45.876" v="653" actId="478"/>
          <ac:spMkLst>
            <pc:docMk/>
            <pc:sldMk cId="2374674673" sldId="529"/>
            <ac:spMk id="7" creationId="{00000000-0000-0000-0000-000000000000}"/>
          </ac:spMkLst>
        </pc:spChg>
        <pc:spChg chg="mod">
          <ac:chgData name="John Stelling" userId="eaafbebf78cefb57" providerId="LiveId" clId="{97269083-4948-4B86-99FA-90510FE1DA93}" dt="2024-02-02T16:11:22.102" v="34"/>
          <ac:spMkLst>
            <pc:docMk/>
            <pc:sldMk cId="2374674673" sldId="529"/>
            <ac:spMk id="9" creationId="{44D7093C-14CE-CBEF-A442-8F5FB08839B6}"/>
          </ac:spMkLst>
        </pc:spChg>
        <pc:spChg chg="mod">
          <ac:chgData name="John Stelling" userId="eaafbebf78cefb57" providerId="LiveId" clId="{97269083-4948-4B86-99FA-90510FE1DA93}" dt="2024-02-02T16:11:22.102" v="34"/>
          <ac:spMkLst>
            <pc:docMk/>
            <pc:sldMk cId="2374674673" sldId="529"/>
            <ac:spMk id="10" creationId="{4D0ED73F-6921-F500-C3F0-6F87856E2CA0}"/>
          </ac:spMkLst>
        </pc:spChg>
        <pc:spChg chg="mod">
          <ac:chgData name="John Stelling" userId="eaafbebf78cefb57" providerId="LiveId" clId="{97269083-4948-4B86-99FA-90510FE1DA93}" dt="2024-02-02T16:22:51.851" v="657"/>
          <ac:spMkLst>
            <pc:docMk/>
            <pc:sldMk cId="2374674673" sldId="529"/>
            <ac:spMk id="12" creationId="{8CECB290-3E84-A54A-DF9A-A336870F6703}"/>
          </ac:spMkLst>
        </pc:spChg>
        <pc:spChg chg="mod">
          <ac:chgData name="John Stelling" userId="eaafbebf78cefb57" providerId="LiveId" clId="{97269083-4948-4B86-99FA-90510FE1DA93}" dt="2024-02-02T16:22:51.851" v="657"/>
          <ac:spMkLst>
            <pc:docMk/>
            <pc:sldMk cId="2374674673" sldId="529"/>
            <ac:spMk id="13" creationId="{A9B659A4-0C49-A913-37E2-76F3AA6D7754}"/>
          </ac:spMkLst>
        </pc:spChg>
        <pc:grpChg chg="add mod">
          <ac:chgData name="John Stelling" userId="eaafbebf78cefb57" providerId="LiveId" clId="{97269083-4948-4B86-99FA-90510FE1DA93}" dt="2024-02-02T16:11:22.102" v="34"/>
          <ac:grpSpMkLst>
            <pc:docMk/>
            <pc:sldMk cId="2374674673" sldId="529"/>
            <ac:grpSpMk id="8" creationId="{4BF01388-EC05-9FDE-CC5D-522D587AC459}"/>
          </ac:grpSpMkLst>
        </pc:grpChg>
        <pc:grpChg chg="add mod">
          <ac:chgData name="John Stelling" userId="eaafbebf78cefb57" providerId="LiveId" clId="{97269083-4948-4B86-99FA-90510FE1DA93}" dt="2024-02-02T16:22:51.851" v="657"/>
          <ac:grpSpMkLst>
            <pc:docMk/>
            <pc:sldMk cId="2374674673" sldId="529"/>
            <ac:grpSpMk id="11" creationId="{8914A9D5-82CE-ADFD-8FA3-FB7A246B0E84}"/>
          </ac:grpSpMkLst>
        </pc:grpChg>
      </pc:sldChg>
      <pc:sldChg chg="addSp delSp modSp mod">
        <pc:chgData name="John Stelling" userId="eaafbebf78cefb57" providerId="LiveId" clId="{97269083-4948-4B86-99FA-90510FE1DA93}" dt="2024-02-02T16:22:22.454" v="600"/>
        <pc:sldMkLst>
          <pc:docMk/>
          <pc:sldMk cId="3868597191" sldId="530"/>
        </pc:sldMkLst>
        <pc:spChg chg="mod">
          <ac:chgData name="John Stelling" userId="eaafbebf78cefb57" providerId="LiveId" clId="{97269083-4948-4B86-99FA-90510FE1DA93}" dt="2024-02-02T16:11:14.246" v="25"/>
          <ac:spMkLst>
            <pc:docMk/>
            <pc:sldMk cId="3868597191" sldId="530"/>
            <ac:spMk id="4" creationId="{D8E7DA06-5630-E9B3-02FD-998C7A342463}"/>
          </ac:spMkLst>
        </pc:spChg>
        <pc:spChg chg="del">
          <ac:chgData name="John Stelling" userId="eaafbebf78cefb57" providerId="LiveId" clId="{97269083-4948-4B86-99FA-90510FE1DA93}" dt="2024-02-02T16:19:43.543" v="519" actId="478"/>
          <ac:spMkLst>
            <pc:docMk/>
            <pc:sldMk cId="3868597191" sldId="530"/>
            <ac:spMk id="9" creationId="{00000000-0000-0000-0000-000000000000}"/>
          </ac:spMkLst>
        </pc:spChg>
        <pc:spChg chg="del">
          <ac:chgData name="John Stelling" userId="eaafbebf78cefb57" providerId="LiveId" clId="{97269083-4948-4B86-99FA-90510FE1DA93}" dt="2024-02-02T16:19:43.028" v="518" actId="478"/>
          <ac:spMkLst>
            <pc:docMk/>
            <pc:sldMk cId="3868597191" sldId="530"/>
            <ac:spMk id="10" creationId="{00000000-0000-0000-0000-000000000000}"/>
          </ac:spMkLst>
        </pc:spChg>
        <pc:spChg chg="mod">
          <ac:chgData name="John Stelling" userId="eaafbebf78cefb57" providerId="LiveId" clId="{97269083-4948-4B86-99FA-90510FE1DA93}" dt="2024-02-02T16:11:14.246" v="25"/>
          <ac:spMkLst>
            <pc:docMk/>
            <pc:sldMk cId="3868597191" sldId="530"/>
            <ac:spMk id="12" creationId="{839FA289-4E19-1D9C-A85C-E8B757956E30}"/>
          </ac:spMkLst>
        </pc:spChg>
        <pc:spChg chg="mod">
          <ac:chgData name="John Stelling" userId="eaafbebf78cefb57" providerId="LiveId" clId="{97269083-4948-4B86-99FA-90510FE1DA93}" dt="2024-02-02T16:22:22.454" v="600"/>
          <ac:spMkLst>
            <pc:docMk/>
            <pc:sldMk cId="3868597191" sldId="530"/>
            <ac:spMk id="15" creationId="{CAF8B55B-65DE-E532-C72F-F60357953EAE}"/>
          </ac:spMkLst>
        </pc:spChg>
        <pc:spChg chg="mod">
          <ac:chgData name="John Stelling" userId="eaafbebf78cefb57" providerId="LiveId" clId="{97269083-4948-4B86-99FA-90510FE1DA93}" dt="2024-02-02T16:22:22.454" v="600"/>
          <ac:spMkLst>
            <pc:docMk/>
            <pc:sldMk cId="3868597191" sldId="530"/>
            <ac:spMk id="16" creationId="{22AFB59C-22C7-AB35-C36F-94A916CB9088}"/>
          </ac:spMkLst>
        </pc:spChg>
        <pc:grpChg chg="add mod">
          <ac:chgData name="John Stelling" userId="eaafbebf78cefb57" providerId="LiveId" clId="{97269083-4948-4B86-99FA-90510FE1DA93}" dt="2024-02-02T16:11:14.246" v="25"/>
          <ac:grpSpMkLst>
            <pc:docMk/>
            <pc:sldMk cId="3868597191" sldId="530"/>
            <ac:grpSpMk id="2" creationId="{99E227BC-F4AB-B227-6929-A070CFF28500}"/>
          </ac:grpSpMkLst>
        </pc:grpChg>
        <pc:grpChg chg="add mod">
          <ac:chgData name="John Stelling" userId="eaafbebf78cefb57" providerId="LiveId" clId="{97269083-4948-4B86-99FA-90510FE1DA93}" dt="2024-02-02T16:22:22.454" v="600"/>
          <ac:grpSpMkLst>
            <pc:docMk/>
            <pc:sldMk cId="3868597191" sldId="530"/>
            <ac:grpSpMk id="14" creationId="{D3DF9378-F5B1-602E-4E02-A0BDDF3A557F}"/>
          </ac:grpSpMkLst>
        </pc:grpChg>
      </pc:sldChg>
      <pc:sldChg chg="addSp delSp modSp mod">
        <pc:chgData name="John Stelling" userId="eaafbebf78cefb57" providerId="LiveId" clId="{97269083-4948-4B86-99FA-90510FE1DA93}" dt="2024-02-02T16:23:32.875" v="741"/>
        <pc:sldMkLst>
          <pc:docMk/>
          <pc:sldMk cId="1174659268" sldId="531"/>
        </pc:sldMkLst>
        <pc:spChg chg="mod">
          <ac:chgData name="John Stelling" userId="eaafbebf78cefb57" providerId="LiveId" clId="{97269083-4948-4B86-99FA-90510FE1DA93}" dt="2024-02-02T16:11:29.447" v="43"/>
          <ac:spMkLst>
            <pc:docMk/>
            <pc:sldMk cId="1174659268" sldId="531"/>
            <ac:spMk id="6" creationId="{95003B1C-C8A0-038C-30C1-5823F40EF30C}"/>
          </ac:spMkLst>
        </pc:spChg>
        <pc:spChg chg="mod">
          <ac:chgData name="John Stelling" userId="eaafbebf78cefb57" providerId="LiveId" clId="{97269083-4948-4B86-99FA-90510FE1DA93}" dt="2024-02-02T16:11:29.447" v="43"/>
          <ac:spMkLst>
            <pc:docMk/>
            <pc:sldMk cId="1174659268" sldId="531"/>
            <ac:spMk id="7" creationId="{B3753064-7E80-33CD-2CCD-02BFED78C6B0}"/>
          </ac:spMkLst>
        </pc:spChg>
        <pc:spChg chg="del">
          <ac:chgData name="John Stelling" userId="eaafbebf78cefb57" providerId="LiveId" clId="{97269083-4948-4B86-99FA-90510FE1DA93}" dt="2024-02-02T16:23:18.296" v="733" actId="478"/>
          <ac:spMkLst>
            <pc:docMk/>
            <pc:sldMk cId="1174659268" sldId="531"/>
            <ac:spMk id="11" creationId="{00000000-0000-0000-0000-000000000000}"/>
          </ac:spMkLst>
        </pc:spChg>
        <pc:spChg chg="del">
          <ac:chgData name="John Stelling" userId="eaafbebf78cefb57" providerId="LiveId" clId="{97269083-4948-4B86-99FA-90510FE1DA93}" dt="2024-02-02T16:23:17.771" v="732" actId="478"/>
          <ac:spMkLst>
            <pc:docMk/>
            <pc:sldMk cId="1174659268" sldId="531"/>
            <ac:spMk id="12" creationId="{00000000-0000-0000-0000-000000000000}"/>
          </ac:spMkLst>
        </pc:spChg>
        <pc:spChg chg="mod">
          <ac:chgData name="John Stelling" userId="eaafbebf78cefb57" providerId="LiveId" clId="{97269083-4948-4B86-99FA-90510FE1DA93}" dt="2024-02-02T16:23:32.875" v="741"/>
          <ac:spMkLst>
            <pc:docMk/>
            <pc:sldMk cId="1174659268" sldId="531"/>
            <ac:spMk id="14" creationId="{992AF6D1-51E6-1440-A8EB-042AA798F429}"/>
          </ac:spMkLst>
        </pc:spChg>
        <pc:spChg chg="mod">
          <ac:chgData name="John Stelling" userId="eaafbebf78cefb57" providerId="LiveId" clId="{97269083-4948-4B86-99FA-90510FE1DA93}" dt="2024-02-02T16:23:32.875" v="741"/>
          <ac:spMkLst>
            <pc:docMk/>
            <pc:sldMk cId="1174659268" sldId="531"/>
            <ac:spMk id="15" creationId="{2C155662-ABBD-5028-3AA9-C0CA01B21B46}"/>
          </ac:spMkLst>
        </pc:spChg>
        <pc:grpChg chg="add mod">
          <ac:chgData name="John Stelling" userId="eaafbebf78cefb57" providerId="LiveId" clId="{97269083-4948-4B86-99FA-90510FE1DA93}" dt="2024-02-02T16:11:29.447" v="43"/>
          <ac:grpSpMkLst>
            <pc:docMk/>
            <pc:sldMk cId="1174659268" sldId="531"/>
            <ac:grpSpMk id="2" creationId="{B12A0F85-4F66-A2A4-4441-D067AFB8E416}"/>
          </ac:grpSpMkLst>
        </pc:grpChg>
        <pc:grpChg chg="add mod">
          <ac:chgData name="John Stelling" userId="eaafbebf78cefb57" providerId="LiveId" clId="{97269083-4948-4B86-99FA-90510FE1DA93}" dt="2024-02-02T16:23:32.875" v="741"/>
          <ac:grpSpMkLst>
            <pc:docMk/>
            <pc:sldMk cId="1174659268" sldId="531"/>
            <ac:grpSpMk id="13" creationId="{E3FBF576-B491-5575-CCF3-F4EC5AD12F14}"/>
          </ac:grpSpMkLst>
        </pc:grpChg>
      </pc:sldChg>
      <pc:sldChg chg="addSp delSp modSp mod">
        <pc:chgData name="John Stelling" userId="eaafbebf78cefb57" providerId="LiveId" clId="{97269083-4948-4B86-99FA-90510FE1DA93}" dt="2024-02-02T16:22:13.888" v="591"/>
        <pc:sldMkLst>
          <pc:docMk/>
          <pc:sldMk cId="1670499724" sldId="532"/>
        </pc:sldMkLst>
        <pc:spChg chg="mod">
          <ac:chgData name="John Stelling" userId="eaafbebf78cefb57" providerId="LiveId" clId="{97269083-4948-4B86-99FA-90510FE1DA93}" dt="2024-02-02T16:11:07.509" v="16"/>
          <ac:spMkLst>
            <pc:docMk/>
            <pc:sldMk cId="1670499724" sldId="532"/>
            <ac:spMk id="6" creationId="{E5EEF038-CEC9-08B2-FF62-B40211BCC1BD}"/>
          </ac:spMkLst>
        </pc:spChg>
        <pc:spChg chg="del">
          <ac:chgData name="John Stelling" userId="eaafbebf78cefb57" providerId="LiveId" clId="{97269083-4948-4B86-99FA-90510FE1DA93}" dt="2024-02-02T16:19:29.456" v="501" actId="478"/>
          <ac:spMkLst>
            <pc:docMk/>
            <pc:sldMk cId="1670499724" sldId="532"/>
            <ac:spMk id="9" creationId="{00000000-0000-0000-0000-000000000000}"/>
          </ac:spMkLst>
        </pc:spChg>
        <pc:spChg chg="del">
          <ac:chgData name="John Stelling" userId="eaafbebf78cefb57" providerId="LiveId" clId="{97269083-4948-4B86-99FA-90510FE1DA93}" dt="2024-02-02T16:19:28.938" v="500" actId="478"/>
          <ac:spMkLst>
            <pc:docMk/>
            <pc:sldMk cId="1670499724" sldId="532"/>
            <ac:spMk id="10" creationId="{00000000-0000-0000-0000-000000000000}"/>
          </ac:spMkLst>
        </pc:spChg>
        <pc:spChg chg="mod">
          <ac:chgData name="John Stelling" userId="eaafbebf78cefb57" providerId="LiveId" clId="{97269083-4948-4B86-99FA-90510FE1DA93}" dt="2024-02-02T16:11:07.509" v="16"/>
          <ac:spMkLst>
            <pc:docMk/>
            <pc:sldMk cId="1670499724" sldId="532"/>
            <ac:spMk id="13" creationId="{4745F37D-B6F8-FE4B-C360-0CA390654D31}"/>
          </ac:spMkLst>
        </pc:spChg>
        <pc:spChg chg="mod">
          <ac:chgData name="John Stelling" userId="eaafbebf78cefb57" providerId="LiveId" clId="{97269083-4948-4B86-99FA-90510FE1DA93}" dt="2024-02-02T16:22:13.888" v="591"/>
          <ac:spMkLst>
            <pc:docMk/>
            <pc:sldMk cId="1670499724" sldId="532"/>
            <ac:spMk id="17" creationId="{2DBE62F7-8F96-3823-BB3A-CC252167AC65}"/>
          </ac:spMkLst>
        </pc:spChg>
        <pc:spChg chg="mod">
          <ac:chgData name="John Stelling" userId="eaafbebf78cefb57" providerId="LiveId" clId="{97269083-4948-4B86-99FA-90510FE1DA93}" dt="2024-02-02T16:22:13.888" v="591"/>
          <ac:spMkLst>
            <pc:docMk/>
            <pc:sldMk cId="1670499724" sldId="532"/>
            <ac:spMk id="20" creationId="{CF5D06D7-00B9-2869-2FEA-81FD7DBDE04B}"/>
          </ac:spMkLst>
        </pc:spChg>
        <pc:grpChg chg="add mod">
          <ac:chgData name="John Stelling" userId="eaafbebf78cefb57" providerId="LiveId" clId="{97269083-4948-4B86-99FA-90510FE1DA93}" dt="2024-02-02T16:11:07.509" v="16"/>
          <ac:grpSpMkLst>
            <pc:docMk/>
            <pc:sldMk cId="1670499724" sldId="532"/>
            <ac:grpSpMk id="2" creationId="{AD5D1FBF-1F67-A53D-1AA7-A99A59A0D1CE}"/>
          </ac:grpSpMkLst>
        </pc:grpChg>
        <pc:grpChg chg="add mod">
          <ac:chgData name="John Stelling" userId="eaafbebf78cefb57" providerId="LiveId" clId="{97269083-4948-4B86-99FA-90510FE1DA93}" dt="2024-02-02T16:22:13.888" v="591"/>
          <ac:grpSpMkLst>
            <pc:docMk/>
            <pc:sldMk cId="1670499724" sldId="532"/>
            <ac:grpSpMk id="14" creationId="{E50388C6-577B-6080-ABC9-72F34F4DC75F}"/>
          </ac:grpSpMkLst>
        </pc:grpChg>
      </pc:sldChg>
      <pc:sldChg chg="modSp add mod">
        <pc:chgData name="John Stelling" userId="eaafbebf78cefb57" providerId="LiveId" clId="{97269083-4948-4B86-99FA-90510FE1DA93}" dt="2024-02-02T16:21:54.275" v="549" actId="1037"/>
        <pc:sldMkLst>
          <pc:docMk/>
          <pc:sldMk cId="3625708518" sldId="533"/>
        </pc:sldMkLst>
        <pc:spChg chg="mod">
          <ac:chgData name="John Stelling" userId="eaafbebf78cefb57" providerId="LiveId" clId="{97269083-4948-4B86-99FA-90510FE1DA93}" dt="2024-02-02T16:20:57.362" v="536" actId="113"/>
          <ac:spMkLst>
            <pc:docMk/>
            <pc:sldMk cId="3625708518" sldId="533"/>
            <ac:spMk id="3" creationId="{C1808484-975E-E882-D4AE-AE1D597BF8F6}"/>
          </ac:spMkLst>
        </pc:spChg>
        <pc:spChg chg="mod">
          <ac:chgData name="John Stelling" userId="eaafbebf78cefb57" providerId="LiveId" clId="{97269083-4948-4B86-99FA-90510FE1DA93}" dt="2024-02-02T16:20:55.033" v="535" actId="113"/>
          <ac:spMkLst>
            <pc:docMk/>
            <pc:sldMk cId="3625708518" sldId="533"/>
            <ac:spMk id="16" creationId="{8D1E4888-C7CA-1F5C-BA1A-C045C32C779E}"/>
          </ac:spMkLst>
        </pc:spChg>
        <pc:grpChg chg="mod">
          <ac:chgData name="John Stelling" userId="eaafbebf78cefb57" providerId="LiveId" clId="{97269083-4948-4B86-99FA-90510FE1DA93}" dt="2024-02-02T16:21:54.275" v="549" actId="1037"/>
          <ac:grpSpMkLst>
            <pc:docMk/>
            <pc:sldMk cId="3625708518" sldId="533"/>
            <ac:grpSpMk id="28" creationId="{DE400F9B-23DB-D36B-C958-AAF65EA6CF78}"/>
          </ac:grpSpMkLst>
        </pc:grpChg>
      </pc:sldChg>
      <pc:sldChg chg="addSp modSp add mod">
        <pc:chgData name="John Stelling" userId="eaafbebf78cefb57" providerId="LiveId" clId="{97269083-4948-4B86-99FA-90510FE1DA93}" dt="2024-02-02T16:22:25.026" v="603"/>
        <pc:sldMkLst>
          <pc:docMk/>
          <pc:sldMk cId="639519938" sldId="534"/>
        </pc:sldMkLst>
        <pc:spChg chg="mod">
          <ac:chgData name="John Stelling" userId="eaafbebf78cefb57" providerId="LiveId" clId="{97269083-4948-4B86-99FA-90510FE1DA93}" dt="2024-02-02T16:21:12.185" v="538" actId="113"/>
          <ac:spMkLst>
            <pc:docMk/>
            <pc:sldMk cId="639519938" sldId="534"/>
            <ac:spMk id="3" creationId="{5F8DCEFF-403D-0C19-4ABC-512AE1176B8D}"/>
          </ac:spMkLst>
        </pc:spChg>
        <pc:spChg chg="mod">
          <ac:chgData name="John Stelling" userId="eaafbebf78cefb57" providerId="LiveId" clId="{97269083-4948-4B86-99FA-90510FE1DA93}" dt="2024-02-02T16:22:25.026" v="603"/>
          <ac:spMkLst>
            <pc:docMk/>
            <pc:sldMk cId="639519938" sldId="534"/>
            <ac:spMk id="7" creationId="{8FC78F89-C702-2CA6-7A62-536EB5879400}"/>
          </ac:spMkLst>
        </pc:spChg>
        <pc:spChg chg="mod">
          <ac:chgData name="John Stelling" userId="eaafbebf78cefb57" providerId="LiveId" clId="{97269083-4948-4B86-99FA-90510FE1DA93}" dt="2024-02-02T16:22:25.026" v="603"/>
          <ac:spMkLst>
            <pc:docMk/>
            <pc:sldMk cId="639519938" sldId="534"/>
            <ac:spMk id="8" creationId="{02955C13-A5F5-24E1-C5A8-93F048DA7F2E}"/>
          </ac:spMkLst>
        </pc:spChg>
        <pc:spChg chg="mod">
          <ac:chgData name="John Stelling" userId="eaafbebf78cefb57" providerId="LiveId" clId="{97269083-4948-4B86-99FA-90510FE1DA93}" dt="2024-02-02T16:21:13.269" v="539" actId="113"/>
          <ac:spMkLst>
            <pc:docMk/>
            <pc:sldMk cId="639519938" sldId="534"/>
            <ac:spMk id="17" creationId="{70C28DF8-F4D7-0C1F-3C77-CAFC63C08D2B}"/>
          </ac:spMkLst>
        </pc:spChg>
        <pc:grpChg chg="add mod">
          <ac:chgData name="John Stelling" userId="eaafbebf78cefb57" providerId="LiveId" clId="{97269083-4948-4B86-99FA-90510FE1DA93}" dt="2024-02-02T16:22:25.026" v="603"/>
          <ac:grpSpMkLst>
            <pc:docMk/>
            <pc:sldMk cId="639519938" sldId="534"/>
            <ac:grpSpMk id="6" creationId="{F14605C4-ED08-C401-1DD7-EECE9219CE14}"/>
          </ac:grpSpMkLst>
        </pc:grpChg>
      </pc:sldChg>
      <pc:sldChg chg="addSp modSp add mod">
        <pc:chgData name="John Stelling" userId="eaafbebf78cefb57" providerId="LiveId" clId="{97269083-4948-4B86-99FA-90510FE1DA93}" dt="2024-02-02T16:23:33.711" v="742"/>
        <pc:sldMkLst>
          <pc:docMk/>
          <pc:sldMk cId="3926464003" sldId="535"/>
        </pc:sldMkLst>
        <pc:spChg chg="mod">
          <ac:chgData name="John Stelling" userId="eaafbebf78cefb57" providerId="LiveId" clId="{97269083-4948-4B86-99FA-90510FE1DA93}" dt="2024-02-02T16:21:42.476" v="546" actId="113"/>
          <ac:spMkLst>
            <pc:docMk/>
            <pc:sldMk cId="3926464003" sldId="535"/>
            <ac:spMk id="3" creationId="{1B2BEFA4-7C15-80B7-3504-0E5A344F5642}"/>
          </ac:spMkLst>
        </pc:spChg>
        <pc:spChg chg="mod">
          <ac:chgData name="John Stelling" userId="eaafbebf78cefb57" providerId="LiveId" clId="{97269083-4948-4B86-99FA-90510FE1DA93}" dt="2024-02-02T16:23:33.711" v="742"/>
          <ac:spMkLst>
            <pc:docMk/>
            <pc:sldMk cId="3926464003" sldId="535"/>
            <ac:spMk id="7" creationId="{3726420E-3A7D-57D5-E241-99F927BB7AD8}"/>
          </ac:spMkLst>
        </pc:spChg>
        <pc:spChg chg="mod">
          <ac:chgData name="John Stelling" userId="eaafbebf78cefb57" providerId="LiveId" clId="{97269083-4948-4B86-99FA-90510FE1DA93}" dt="2024-02-02T16:23:33.711" v="742"/>
          <ac:spMkLst>
            <pc:docMk/>
            <pc:sldMk cId="3926464003" sldId="535"/>
            <ac:spMk id="8" creationId="{663A692B-480A-4393-7F1A-ED61F7FBC57D}"/>
          </ac:spMkLst>
        </pc:spChg>
        <pc:spChg chg="mod">
          <ac:chgData name="John Stelling" userId="eaafbebf78cefb57" providerId="LiveId" clId="{97269083-4948-4B86-99FA-90510FE1DA93}" dt="2024-02-02T16:21:41.544" v="545" actId="113"/>
          <ac:spMkLst>
            <pc:docMk/>
            <pc:sldMk cId="3926464003" sldId="535"/>
            <ac:spMk id="18" creationId="{BA407AE1-A0F1-4FDC-3F28-FB2243D9A75C}"/>
          </ac:spMkLst>
        </pc:spChg>
        <pc:grpChg chg="add mod">
          <ac:chgData name="John Stelling" userId="eaafbebf78cefb57" providerId="LiveId" clId="{97269083-4948-4B86-99FA-90510FE1DA93}" dt="2024-02-02T16:23:33.711" v="742"/>
          <ac:grpSpMkLst>
            <pc:docMk/>
            <pc:sldMk cId="3926464003" sldId="535"/>
            <ac:grpSpMk id="6" creationId="{4B27C129-7419-5411-0369-C2068A171BF0}"/>
          </ac:grpSpMkLst>
        </pc:grpChg>
      </pc:sldChg>
      <pc:sldChg chg="modSp add mod">
        <pc:chgData name="John Stelling" userId="eaafbebf78cefb57" providerId="LiveId" clId="{97269083-4948-4B86-99FA-90510FE1DA93}" dt="2024-02-02T16:21:30.895" v="543" actId="113"/>
        <pc:sldMkLst>
          <pc:docMk/>
          <pc:sldMk cId="2905130484" sldId="536"/>
        </pc:sldMkLst>
        <pc:spChg chg="mod">
          <ac:chgData name="John Stelling" userId="eaafbebf78cefb57" providerId="LiveId" clId="{97269083-4948-4B86-99FA-90510FE1DA93}" dt="2024-02-02T16:21:29.846" v="542" actId="113"/>
          <ac:spMkLst>
            <pc:docMk/>
            <pc:sldMk cId="2905130484" sldId="536"/>
            <ac:spMk id="17" creationId="{E493A074-07C7-CEF7-061A-F2CD58728CE9}"/>
          </ac:spMkLst>
        </pc:spChg>
        <pc:spChg chg="mod">
          <ac:chgData name="John Stelling" userId="eaafbebf78cefb57" providerId="LiveId" clId="{97269083-4948-4B86-99FA-90510FE1DA93}" dt="2024-02-02T16:21:30.895" v="543" actId="113"/>
          <ac:spMkLst>
            <pc:docMk/>
            <pc:sldMk cId="2905130484" sldId="536"/>
            <ac:spMk id="19" creationId="{8DE89520-130D-4341-4B46-CC855A04288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6.png"/><Relationship Id="rId10" Type="http://schemas.openxmlformats.org/officeDocument/2006/relationships/image" Target="../media/image6.svg"/><Relationship Id="rId4" Type="http://schemas.openxmlformats.org/officeDocument/2006/relationships/image" Target="../media/image15.pn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6.sv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png"/><Relationship Id="rId7" Type="http://schemas.openxmlformats.org/officeDocument/2006/relationships/image" Target="../media/image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6.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6.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6.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4.png"/><Relationship Id="rId7" Type="http://schemas.openxmlformats.org/officeDocument/2006/relationships/image" Target="../media/image4.sv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6.sv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45.png"/><Relationship Id="rId7" Type="http://schemas.openxmlformats.org/officeDocument/2006/relationships/image" Target="../media/image5.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6.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sv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sv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sv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wmf"/><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432614" y="837480"/>
            <a:ext cx="17474387" cy="1107996"/>
          </a:xfrm>
          <a:prstGeom prst="rect">
            <a:avLst/>
          </a:prstGeom>
        </p:spPr>
        <p:txBody>
          <a:bodyPr wrap="square" lIns="0" tIns="0" rIns="0" bIns="0" rtlCol="0" anchor="ctr" anchorCtr="1">
            <a:spAutoFit/>
          </a:bodyPr>
          <a:lstStyle/>
          <a:p>
            <a:pPr algn="ctr"/>
            <a:r>
              <a:rPr lang="ru" sz="7200" spc="-63" dirty="0">
                <a:solidFill>
                  <a:srgbClr val="0B3A7F"/>
                </a:solidFill>
                <a:latin typeface="Atkinson Hyperlegible" pitchFamily="2" charset="0"/>
                <a:ea typeface="Tahoma" panose="020B0604030504040204" pitchFamily="34" charset="0"/>
                <a:cs typeface="Tahoma" panose="020B0604030504040204" pitchFamily="34" charset="0"/>
              </a:rPr>
              <a:t>Учебный курс WHONET</a:t>
            </a:r>
          </a:p>
        </p:txBody>
      </p:sp>
      <p:sp>
        <p:nvSpPr>
          <p:cNvPr id="6" name="TextBox 6"/>
          <p:cNvSpPr txBox="1"/>
          <p:nvPr/>
        </p:nvSpPr>
        <p:spPr>
          <a:xfrm>
            <a:off x="6033086" y="6102733"/>
            <a:ext cx="11505634" cy="3354765"/>
          </a:xfrm>
          <a:prstGeom prst="rect">
            <a:avLst/>
          </a:prstGeom>
        </p:spPr>
        <p:txBody>
          <a:bodyPr wrap="square" lIns="0" tIns="0" rIns="0" bIns="0" rtlCol="0" anchor="t">
            <a:spAutoFit/>
          </a:bodyPr>
          <a:lstStyle/>
          <a:p>
            <a:endParaRPr lang="en-US" sz="4200" spc="-53" dirty="0">
              <a:solidFill>
                <a:srgbClr val="000066"/>
              </a:solidFill>
              <a:latin typeface="Atkinson Hyperlegible" pitchFamily="2" charset="0"/>
              <a:ea typeface="Tahoma" panose="020B0604030504040204" pitchFamily="34" charset="0"/>
              <a:cs typeface="Tahoma" panose="020B0604030504040204" pitchFamily="34" charset="0"/>
            </a:endParaRPr>
          </a:p>
          <a:p>
            <a:r>
              <a:rPr lang="ru" sz="4400" spc="-35" dirty="0">
                <a:solidFill>
                  <a:srgbClr val="000066"/>
                </a:solidFill>
                <a:ea typeface="Tahoma" panose="020B0604030504040204" pitchFamily="34" charset="0"/>
                <a:cs typeface="Tahoma" panose="020B0604030504040204" pitchFamily="34" charset="0"/>
              </a:rPr>
              <a:t>Сотрудничающий центр ВОЗ по мониторингу устойчивости к противомикробным препаратам</a:t>
            </a:r>
            <a:endParaRPr lang="en-US" sz="4400" spc="-35" dirty="0">
              <a:solidFill>
                <a:srgbClr val="000066"/>
              </a:solidFill>
              <a:ea typeface="Tahoma" panose="020B0604030504040204" pitchFamily="34" charset="0"/>
              <a:cs typeface="Tahoma" panose="020B0604030504040204" pitchFamily="34" charset="0"/>
            </a:endParaRPr>
          </a:p>
          <a:p>
            <a:r>
              <a:rPr lang="en-US" sz="4400" spc="-35" dirty="0">
                <a:solidFill>
                  <a:srgbClr val="000066"/>
                </a:solidFill>
                <a:ea typeface="Tahoma" panose="020B0604030504040204" pitchFamily="34" charset="0"/>
                <a:cs typeface="Tahoma" panose="020B0604030504040204" pitchFamily="34" charset="0"/>
              </a:rPr>
              <a:t>Division of Infectious Diseases, Brigham and Women’s Hospital, Boston, United States</a:t>
            </a:r>
          </a:p>
        </p:txBody>
      </p:sp>
      <p:sp>
        <p:nvSpPr>
          <p:cNvPr id="3" name="Freeform 3">
            <a:extLst>
              <a:ext uri="{FF2B5EF4-FFF2-40B4-BE49-F238E27FC236}">
                <a16:creationId xmlns:a16="http://schemas.microsoft.com/office/drawing/2014/main" id="{A246DEFD-DE56-8073-5C93-886D22949D84}"/>
              </a:ext>
            </a:extLst>
          </p:cNvPr>
          <p:cNvSpPr/>
          <p:nvPr/>
        </p:nvSpPr>
        <p:spPr>
          <a:xfrm>
            <a:off x="3048000" y="6515100"/>
            <a:ext cx="2508606" cy="2301432"/>
          </a:xfrm>
          <a:custGeom>
            <a:avLst/>
            <a:gdLst/>
            <a:ahLst/>
            <a:cxnLst/>
            <a:rect l="l" t="t" r="r" b="b"/>
            <a:pathLst>
              <a:path w="6320158" h="6320158">
                <a:moveTo>
                  <a:pt x="0" y="0"/>
                </a:moveTo>
                <a:lnTo>
                  <a:pt x="6320158" y="0"/>
                </a:lnTo>
                <a:lnTo>
                  <a:pt x="6320158" y="6320158"/>
                </a:lnTo>
                <a:lnTo>
                  <a:pt x="0" y="6320158"/>
                </a:lnTo>
                <a:lnTo>
                  <a:pt x="0" y="0"/>
                </a:lnTo>
                <a:close/>
              </a:path>
            </a:pathLst>
          </a:custGeom>
          <a:blipFill>
            <a:blip r:embed="rId2"/>
            <a:stretch>
              <a:fillRect/>
            </a:stretch>
          </a:blipFill>
        </p:spPr>
        <p:txBody>
          <a:bodyPr/>
          <a:lstStyle/>
          <a:p>
            <a:endParaRPr lang="en-US">
              <a:latin typeface="Atkinson Hyperlegible" pitchFamily="2" charset="0"/>
            </a:endParaRPr>
          </a:p>
        </p:txBody>
      </p:sp>
      <p:sp>
        <p:nvSpPr>
          <p:cNvPr id="2" name="TextBox 5">
            <a:extLst>
              <a:ext uri="{FF2B5EF4-FFF2-40B4-BE49-F238E27FC236}">
                <a16:creationId xmlns:a16="http://schemas.microsoft.com/office/drawing/2014/main" id="{43599856-63A9-54DF-6E04-5B41A2DC7709}"/>
              </a:ext>
            </a:extLst>
          </p:cNvPr>
          <p:cNvSpPr txBox="1"/>
          <p:nvPr/>
        </p:nvSpPr>
        <p:spPr>
          <a:xfrm>
            <a:off x="966016" y="2400301"/>
            <a:ext cx="16562765" cy="984757"/>
          </a:xfrm>
          <a:prstGeom prst="rect">
            <a:avLst/>
          </a:prstGeom>
        </p:spPr>
        <p:txBody>
          <a:bodyPr wrap="square" lIns="0" tIns="0" rIns="0" bIns="0" rtlCol="0" anchor="ctr" anchorCtr="1">
            <a:spAutoFit/>
          </a:bodyPr>
          <a:lstStyle/>
          <a:p>
            <a:pPr algn="ctr"/>
            <a:r>
              <a:rPr lang="ru" sz="6399" spc="-63" dirty="0">
                <a:solidFill>
                  <a:srgbClr val="0B3A7F"/>
                </a:solidFill>
                <a:latin typeface="Atkinson Hyperlegible" pitchFamily="2" charset="0"/>
                <a:ea typeface="Tahoma" panose="020B0604030504040204" pitchFamily="34" charset="0"/>
                <a:cs typeface="Tahoma" panose="020B0604030504040204" pitchFamily="34" charset="0"/>
              </a:rPr>
              <a:t>Модуль 3 – Ввод данных</a:t>
            </a:r>
          </a:p>
        </p:txBody>
      </p:sp>
      <p:pic>
        <p:nvPicPr>
          <p:cNvPr id="7" name="Picture 2" descr="Brigham and Women's Hospital - Wikipedia">
            <a:extLst>
              <a:ext uri="{FF2B5EF4-FFF2-40B4-BE49-F238E27FC236}">
                <a16:creationId xmlns:a16="http://schemas.microsoft.com/office/drawing/2014/main" id="{253859C4-EC80-B44B-9C5B-FB57F6AB2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010" y="6743700"/>
            <a:ext cx="1774342" cy="207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241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374686" y="22717"/>
            <a:ext cx="9598114"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Модуль 3. Ввод данных</a:t>
            </a:r>
          </a:p>
        </p:txBody>
      </p:sp>
      <p:sp>
        <p:nvSpPr>
          <p:cNvPr id="5" name="TextBox 5"/>
          <p:cNvSpPr txBox="1"/>
          <p:nvPr/>
        </p:nvSpPr>
        <p:spPr>
          <a:xfrm>
            <a:off x="1374686" y="2705100"/>
            <a:ext cx="17145000" cy="1620957"/>
          </a:xfrm>
          <a:prstGeom prst="rect">
            <a:avLst/>
          </a:prstGeom>
        </p:spPr>
        <p:txBody>
          <a:bodyPr wrap="square" lIns="0" tIns="0" rIns="0" bIns="0" rtlCol="0" anchor="t">
            <a:spAutoFit/>
          </a:bodyPr>
          <a:lstStyle/>
          <a:p>
            <a:pPr marL="334648" lvl="1" algn="l">
              <a:lnSpc>
                <a:spcPts val="5217"/>
              </a:lnSpc>
            </a:pPr>
            <a:r>
              <a:rPr lang="ru" sz="3100" b="1" spc="-6" dirty="0">
                <a:solidFill>
                  <a:srgbClr val="0B3A7F"/>
                </a:solidFill>
                <a:latin typeface="Atkinson Hyperlegible" pitchFamily="2" charset="0"/>
              </a:rPr>
              <a:t>Ввод данных вручную</a:t>
            </a:r>
          </a:p>
          <a:p>
            <a:pPr marL="334648" lvl="1" algn="l"/>
            <a:r>
              <a:rPr lang="ru" sz="3100" spc="-6" dirty="0">
                <a:solidFill>
                  <a:srgbClr val="0B3A7F"/>
                </a:solidFill>
                <a:latin typeface="Atkinson Hyperlegible" pitchFamily="2" charset="0"/>
              </a:rPr>
              <a:t>В настольное приложение WHONET можно вручную вводить данные из бумажных документов. Также разрабатывается новое веб-приложение для ввода данных.</a:t>
            </a:r>
          </a:p>
        </p:txBody>
      </p:sp>
      <p:sp>
        <p:nvSpPr>
          <p:cNvPr id="6" name="TextBox 6"/>
          <p:cNvSpPr txBox="1"/>
          <p:nvPr/>
        </p:nvSpPr>
        <p:spPr>
          <a:xfrm>
            <a:off x="1257300" y="1588569"/>
            <a:ext cx="16293767" cy="624273"/>
          </a:xfrm>
          <a:prstGeom prst="rect">
            <a:avLst/>
          </a:prstGeom>
        </p:spPr>
        <p:txBody>
          <a:bodyPr lIns="0" tIns="0" rIns="0" bIns="0" rtlCol="0" anchor="t">
            <a:spAutoFit/>
          </a:bodyPr>
          <a:lstStyle/>
          <a:p>
            <a:pPr algn="l">
              <a:lnSpc>
                <a:spcPts val="5076"/>
              </a:lnSpc>
            </a:pPr>
            <a:r>
              <a:rPr lang="ru" sz="3626" spc="-7" dirty="0">
                <a:solidFill>
                  <a:srgbClr val="0B3A7F"/>
                </a:solidFill>
                <a:latin typeface="Atkinson Hyperlegible" pitchFamily="2" charset="0"/>
              </a:rPr>
              <a:t>Существует два распространенных способа ввода данных в WHONET.</a:t>
            </a:r>
          </a:p>
        </p:txBody>
      </p:sp>
      <p:sp>
        <p:nvSpPr>
          <p:cNvPr id="7" name="TextBox 7"/>
          <p:cNvSpPr txBox="1"/>
          <p:nvPr/>
        </p:nvSpPr>
        <p:spPr>
          <a:xfrm>
            <a:off x="1257300" y="4686300"/>
            <a:ext cx="16306800" cy="4960332"/>
          </a:xfrm>
          <a:prstGeom prst="rect">
            <a:avLst/>
          </a:prstGeom>
        </p:spPr>
        <p:txBody>
          <a:bodyPr wrap="square" lIns="0" tIns="0" rIns="0" bIns="0" rtlCol="0" anchor="t">
            <a:spAutoFit/>
          </a:bodyPr>
          <a:lstStyle/>
          <a:p>
            <a:pPr marL="334648" lvl="1">
              <a:lnSpc>
                <a:spcPts val="5217"/>
              </a:lnSpc>
            </a:pPr>
            <a:r>
              <a:rPr lang="ru" sz="3100" b="1" spc="-6" dirty="0">
                <a:solidFill>
                  <a:srgbClr val="0B3A7F"/>
                </a:solidFill>
                <a:latin typeface="Atkinson Hyperlegible" pitchFamily="2" charset="0"/>
              </a:rPr>
              <a:t>Импорт данных с помощью BacLink</a:t>
            </a:r>
          </a:p>
          <a:p>
            <a:pPr marL="334648" lvl="1"/>
            <a:r>
              <a:rPr lang="ru" sz="3100" spc="-6" dirty="0">
                <a:solidFill>
                  <a:srgbClr val="0B3A7F"/>
                </a:solidFill>
                <a:latin typeface="Atkinson Hyperlegible" pitchFamily="2" charset="0"/>
              </a:rPr>
              <a:t>Если у вас уже есть компьютерная система для управления результатами микробиологических исследований, вы обычно можете использовать BacLink для импорта существующих данных. Это позволяет избежать повторного ввода данных. BacLink устанавливается автоматически при установке WHONET.</a:t>
            </a:r>
          </a:p>
          <a:p>
            <a:pPr marL="1338592" lvl="2" indent="-446197">
              <a:buFont typeface="Arial"/>
              <a:buChar char="⚬"/>
            </a:pPr>
            <a:r>
              <a:rPr lang="ru" sz="3100" spc="-6" dirty="0">
                <a:solidFill>
                  <a:srgbClr val="0B3A7F"/>
                </a:solidFill>
                <a:latin typeface="Atkinson Hyperlegible" pitchFamily="2" charset="0"/>
              </a:rPr>
              <a:t>Данные могут поступать из лабораторной информационной системы, лабораторного прибора ( </a:t>
            </a:r>
            <a:r>
              <a:rPr lang="ru" sz="3100" spc="-6" dirty="0" err="1">
                <a:solidFill>
                  <a:srgbClr val="0B3A7F"/>
                </a:solidFill>
                <a:latin typeface="Atkinson Hyperlegible" pitchFamily="2" charset="0"/>
              </a:rPr>
              <a:t>Microscan </a:t>
            </a:r>
            <a:r>
              <a:rPr lang="ru" sz="3100" spc="-6" dirty="0">
                <a:solidFill>
                  <a:srgbClr val="0B3A7F"/>
                </a:solidFill>
                <a:latin typeface="Atkinson Hyperlegible" pitchFamily="2" charset="0"/>
              </a:rPr>
              <a:t>, Phoenix, </a:t>
            </a:r>
            <a:r>
              <a:rPr lang="ru" sz="3100" spc="-6" dirty="0" err="1">
                <a:solidFill>
                  <a:srgbClr val="0B3A7F"/>
                </a:solidFill>
                <a:latin typeface="Atkinson Hyperlegible" pitchFamily="2" charset="0"/>
              </a:rPr>
              <a:t>Vitek </a:t>
            </a:r>
            <a:r>
              <a:rPr lang="ru" sz="3100" spc="-6" dirty="0">
                <a:solidFill>
                  <a:srgbClr val="0B3A7F"/>
                </a:solidFill>
                <a:latin typeface="Atkinson Hyperlegible" pitchFamily="2" charset="0"/>
              </a:rPr>
              <a:t>и т. д.) или другого программного обеспечения для работы с электронными таблицами или базами данных (Excel, Access и т. д.).</a:t>
            </a:r>
          </a:p>
          <a:p>
            <a:pPr marL="1338592" lvl="2" indent="-446197" algn="l">
              <a:buFont typeface="Arial"/>
              <a:buChar char="⚬"/>
            </a:pPr>
            <a:r>
              <a:rPr lang="ru" sz="3100" spc="-6" dirty="0">
                <a:solidFill>
                  <a:srgbClr val="0B3A7F"/>
                </a:solidFill>
                <a:latin typeface="Atkinson Hyperlegible" pitchFamily="2" charset="0"/>
              </a:rPr>
              <a:t>Программа BacLink будет рассмотрена в отдельном учебном курсе.</a:t>
            </a:r>
          </a:p>
        </p:txBody>
      </p:sp>
      <p:grpSp>
        <p:nvGrpSpPr>
          <p:cNvPr id="8" name="Group 7">
            <a:extLst>
              <a:ext uri="{FF2B5EF4-FFF2-40B4-BE49-F238E27FC236}">
                <a16:creationId xmlns:a16="http://schemas.microsoft.com/office/drawing/2014/main" id="{531C0020-2306-EFB5-367F-932258C3B542}"/>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8510CDD1-4436-088C-8B0A-171ED271BC2F}"/>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10" name="TextBox 5">
              <a:extLst>
                <a:ext uri="{FF2B5EF4-FFF2-40B4-BE49-F238E27FC236}">
                  <a16:creationId xmlns:a16="http://schemas.microsoft.com/office/drawing/2014/main" id="{920E40E3-ED7B-27DB-9D2D-482B8AD50851}"/>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68882" y="22717"/>
            <a:ext cx="11613718"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Модуль 3. Ввод данных</a:t>
            </a:r>
          </a:p>
        </p:txBody>
      </p:sp>
      <p:sp>
        <p:nvSpPr>
          <p:cNvPr id="3" name="TextBox 3"/>
          <p:cNvSpPr txBox="1"/>
          <p:nvPr/>
        </p:nvSpPr>
        <p:spPr>
          <a:xfrm>
            <a:off x="2218963" y="1457771"/>
            <a:ext cx="11094552" cy="837793"/>
          </a:xfrm>
          <a:prstGeom prst="rect">
            <a:avLst/>
          </a:prstGeom>
        </p:spPr>
        <p:txBody>
          <a:bodyPr lIns="0" tIns="0" rIns="0" bIns="0" rtlCol="0" anchor="t">
            <a:spAutoFit/>
          </a:bodyPr>
          <a:lstStyle/>
          <a:p>
            <a:pPr algn="l">
              <a:lnSpc>
                <a:spcPts val="7068"/>
              </a:lnSpc>
            </a:pPr>
            <a:r>
              <a:rPr lang="ru" sz="4200" b="1" spc="-8" dirty="0">
                <a:solidFill>
                  <a:srgbClr val="0B3A7F"/>
                </a:solidFill>
                <a:latin typeface="Atkinson Hyperlegible" pitchFamily="2" charset="0"/>
              </a:rPr>
              <a:t>Создайте новый файл данных.</a:t>
            </a:r>
          </a:p>
        </p:txBody>
      </p:sp>
      <p:grpSp>
        <p:nvGrpSpPr>
          <p:cNvPr id="20" name="Group 19">
            <a:extLst>
              <a:ext uri="{FF2B5EF4-FFF2-40B4-BE49-F238E27FC236}">
                <a16:creationId xmlns:a16="http://schemas.microsoft.com/office/drawing/2014/main" id="{EFDF3965-10BC-D555-16C9-E806930BEDB4}"/>
              </a:ext>
            </a:extLst>
          </p:cNvPr>
          <p:cNvGrpSpPr/>
          <p:nvPr/>
        </p:nvGrpSpPr>
        <p:grpSpPr>
          <a:xfrm>
            <a:off x="146542" y="146542"/>
            <a:ext cx="882158" cy="882158"/>
            <a:chOff x="146542" y="146542"/>
            <a:chExt cx="882158" cy="882158"/>
          </a:xfrm>
        </p:grpSpPr>
        <p:sp>
          <p:nvSpPr>
            <p:cNvPr id="4" name="Freeform 4"/>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5" name="TextBox 5"/>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sp>
        <p:nvSpPr>
          <p:cNvPr id="16" name="TextBox 16"/>
          <p:cNvSpPr txBox="1"/>
          <p:nvPr/>
        </p:nvSpPr>
        <p:spPr>
          <a:xfrm>
            <a:off x="2218963" y="2589016"/>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Ввод и редактирование данных</a:t>
            </a:r>
          </a:p>
        </p:txBody>
      </p:sp>
      <p:sp>
        <p:nvSpPr>
          <p:cNvPr id="17" name="TextBox 17"/>
          <p:cNvSpPr txBox="1"/>
          <p:nvPr/>
        </p:nvSpPr>
        <p:spPr>
          <a:xfrm>
            <a:off x="2218963" y="3722034"/>
            <a:ext cx="11094552" cy="1748299"/>
          </a:xfrm>
          <a:prstGeom prst="rect">
            <a:avLst/>
          </a:prstGeom>
        </p:spPr>
        <p:txBody>
          <a:bodyPr lIns="0" tIns="0" rIns="0" bIns="0" rtlCol="0" anchor="t">
            <a:spAutoFit/>
          </a:bodyPr>
          <a:lstStyle/>
          <a:p>
            <a:pPr>
              <a:lnSpc>
                <a:spcPts val="7068"/>
              </a:lnSpc>
            </a:pPr>
            <a:r>
              <a:rPr lang="ru" sz="4200" spc="-8">
                <a:solidFill>
                  <a:srgbClr val="0B3A7F"/>
                </a:solidFill>
                <a:latin typeface="Atkinson Hyperlegible" pitchFamily="2" charset="0"/>
              </a:rPr>
              <a:t>Открытие существующего файла данных</a:t>
            </a:r>
          </a:p>
          <a:p>
            <a:pPr algn="l">
              <a:lnSpc>
                <a:spcPts val="7068"/>
              </a:lnSpc>
            </a:pPr>
            <a:endParaRPr lang="en-US" sz="4200" spc="-8">
              <a:solidFill>
                <a:srgbClr val="0B3A7F"/>
              </a:solidFill>
              <a:latin typeface="Atkinson Hyperlegible" pitchFamily="2" charset="0"/>
            </a:endParaRPr>
          </a:p>
        </p:txBody>
      </p:sp>
      <p:sp>
        <p:nvSpPr>
          <p:cNvPr id="18" name="TextBox 18"/>
          <p:cNvSpPr txBox="1"/>
          <p:nvPr/>
        </p:nvSpPr>
        <p:spPr>
          <a:xfrm>
            <a:off x="2218963" y="6086018"/>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Импорт данных с помощью BacLink</a:t>
            </a:r>
          </a:p>
        </p:txBody>
      </p:sp>
      <p:sp>
        <p:nvSpPr>
          <p:cNvPr id="19" name="TextBox 19"/>
          <p:cNvSpPr txBox="1"/>
          <p:nvPr/>
        </p:nvSpPr>
        <p:spPr>
          <a:xfrm>
            <a:off x="2218963" y="4865034"/>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Клинические отчеты</a:t>
            </a:r>
          </a:p>
        </p:txBody>
      </p:sp>
      <p:grpSp>
        <p:nvGrpSpPr>
          <p:cNvPr id="22" name="Group 21">
            <a:extLst>
              <a:ext uri="{FF2B5EF4-FFF2-40B4-BE49-F238E27FC236}">
                <a16:creationId xmlns:a16="http://schemas.microsoft.com/office/drawing/2014/main" id="{8CC05979-F4AF-8FA4-7EBC-91EF0477DCA5}"/>
              </a:ext>
            </a:extLst>
          </p:cNvPr>
          <p:cNvGrpSpPr/>
          <p:nvPr/>
        </p:nvGrpSpPr>
        <p:grpSpPr>
          <a:xfrm>
            <a:off x="901562" y="1111842"/>
            <a:ext cx="851038" cy="1212258"/>
            <a:chOff x="900153" y="1111842"/>
            <a:chExt cx="851038" cy="1212258"/>
          </a:xfrm>
        </p:grpSpPr>
        <p:sp>
          <p:nvSpPr>
            <p:cNvPr id="23" name="Freeform 6">
              <a:extLst>
                <a:ext uri="{FF2B5EF4-FFF2-40B4-BE49-F238E27FC236}">
                  <a16:creationId xmlns:a16="http://schemas.microsoft.com/office/drawing/2014/main" id="{D138995E-DBC0-CFDE-BC49-F98E9B89BDC3}"/>
                </a:ext>
              </a:extLst>
            </p:cNvPr>
            <p:cNvSpPr/>
            <p:nvPr/>
          </p:nvSpPr>
          <p:spPr>
            <a:xfrm>
              <a:off x="900153"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4" name="TextBox 7">
              <a:extLst>
                <a:ext uri="{FF2B5EF4-FFF2-40B4-BE49-F238E27FC236}">
                  <a16:creationId xmlns:a16="http://schemas.microsoft.com/office/drawing/2014/main" id="{455F0000-CB25-4FE1-500B-7B7F55A068B4}"/>
                </a:ext>
              </a:extLst>
            </p:cNvPr>
            <p:cNvSpPr txBox="1"/>
            <p:nvPr/>
          </p:nvSpPr>
          <p:spPr>
            <a:xfrm>
              <a:off x="1168179"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5" name="Group 24">
            <a:extLst>
              <a:ext uri="{FF2B5EF4-FFF2-40B4-BE49-F238E27FC236}">
                <a16:creationId xmlns:a16="http://schemas.microsoft.com/office/drawing/2014/main" id="{0AAE5D34-DABC-0F79-867B-83E1319EEB12}"/>
              </a:ext>
            </a:extLst>
          </p:cNvPr>
          <p:cNvGrpSpPr/>
          <p:nvPr/>
        </p:nvGrpSpPr>
        <p:grpSpPr>
          <a:xfrm>
            <a:off x="914400" y="1111842"/>
            <a:ext cx="851038" cy="1212258"/>
            <a:chOff x="912991" y="1111842"/>
            <a:chExt cx="851038" cy="1212258"/>
          </a:xfrm>
        </p:grpSpPr>
        <p:sp>
          <p:nvSpPr>
            <p:cNvPr id="26" name="Freeform 6">
              <a:extLst>
                <a:ext uri="{FF2B5EF4-FFF2-40B4-BE49-F238E27FC236}">
                  <a16:creationId xmlns:a16="http://schemas.microsoft.com/office/drawing/2014/main" id="{2A560CBC-CF58-8681-A9A3-C3EB9885257F}"/>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7" name="TextBox 7">
              <a:extLst>
                <a:ext uri="{FF2B5EF4-FFF2-40B4-BE49-F238E27FC236}">
                  <a16:creationId xmlns:a16="http://schemas.microsoft.com/office/drawing/2014/main" id="{ACE09AD9-3137-AF4C-574B-D285B54FC432}"/>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8" name="Group 27">
            <a:extLst>
              <a:ext uri="{FF2B5EF4-FFF2-40B4-BE49-F238E27FC236}">
                <a16:creationId xmlns:a16="http://schemas.microsoft.com/office/drawing/2014/main" id="{DF275ACE-CAAF-7DA7-4D48-C1A085F15591}"/>
              </a:ext>
            </a:extLst>
          </p:cNvPr>
          <p:cNvGrpSpPr/>
          <p:nvPr/>
        </p:nvGrpSpPr>
        <p:grpSpPr>
          <a:xfrm>
            <a:off x="914400" y="2277396"/>
            <a:ext cx="851038" cy="1182762"/>
            <a:chOff x="912991" y="1141338"/>
            <a:chExt cx="851038" cy="1182762"/>
          </a:xfrm>
        </p:grpSpPr>
        <p:sp>
          <p:nvSpPr>
            <p:cNvPr id="29" name="Freeform 6">
              <a:extLst>
                <a:ext uri="{FF2B5EF4-FFF2-40B4-BE49-F238E27FC236}">
                  <a16:creationId xmlns:a16="http://schemas.microsoft.com/office/drawing/2014/main" id="{6AE1032E-C7BC-0B82-C39C-A5C3320C7AD8}"/>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0" name="TextBox 7">
              <a:extLst>
                <a:ext uri="{FF2B5EF4-FFF2-40B4-BE49-F238E27FC236}">
                  <a16:creationId xmlns:a16="http://schemas.microsoft.com/office/drawing/2014/main" id="{F8835520-5C16-4F4B-1A87-EB4E303137C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grpSp>
        <p:nvGrpSpPr>
          <p:cNvPr id="31" name="Group 30">
            <a:extLst>
              <a:ext uri="{FF2B5EF4-FFF2-40B4-BE49-F238E27FC236}">
                <a16:creationId xmlns:a16="http://schemas.microsoft.com/office/drawing/2014/main" id="{9B4A5C60-DF5B-162D-B781-F20FBDCE169D}"/>
              </a:ext>
            </a:extLst>
          </p:cNvPr>
          <p:cNvGrpSpPr/>
          <p:nvPr/>
        </p:nvGrpSpPr>
        <p:grpSpPr>
          <a:xfrm>
            <a:off x="901562" y="3427338"/>
            <a:ext cx="851038" cy="1182762"/>
            <a:chOff x="912991" y="1141338"/>
            <a:chExt cx="851038" cy="1182762"/>
          </a:xfrm>
        </p:grpSpPr>
        <p:sp>
          <p:nvSpPr>
            <p:cNvPr id="32" name="Freeform 6">
              <a:extLst>
                <a:ext uri="{FF2B5EF4-FFF2-40B4-BE49-F238E27FC236}">
                  <a16:creationId xmlns:a16="http://schemas.microsoft.com/office/drawing/2014/main" id="{7B0D40DB-0CC2-A521-819D-6FF2CDBBB2B1}"/>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3" name="TextBox 7">
              <a:extLst>
                <a:ext uri="{FF2B5EF4-FFF2-40B4-BE49-F238E27FC236}">
                  <a16:creationId xmlns:a16="http://schemas.microsoft.com/office/drawing/2014/main" id="{96452388-5E95-13F6-ADE4-2D4E1799124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grpSp>
        <p:nvGrpSpPr>
          <p:cNvPr id="34" name="Group 33">
            <a:extLst>
              <a:ext uri="{FF2B5EF4-FFF2-40B4-BE49-F238E27FC236}">
                <a16:creationId xmlns:a16="http://schemas.microsoft.com/office/drawing/2014/main" id="{F53D5E23-6052-21DE-3B4D-F013D182331B}"/>
              </a:ext>
            </a:extLst>
          </p:cNvPr>
          <p:cNvGrpSpPr/>
          <p:nvPr/>
        </p:nvGrpSpPr>
        <p:grpSpPr>
          <a:xfrm>
            <a:off x="914400" y="4646538"/>
            <a:ext cx="851038" cy="1182762"/>
            <a:chOff x="912991" y="1141338"/>
            <a:chExt cx="851038" cy="1182762"/>
          </a:xfrm>
        </p:grpSpPr>
        <p:sp>
          <p:nvSpPr>
            <p:cNvPr id="35" name="Freeform 6">
              <a:extLst>
                <a:ext uri="{FF2B5EF4-FFF2-40B4-BE49-F238E27FC236}">
                  <a16:creationId xmlns:a16="http://schemas.microsoft.com/office/drawing/2014/main" id="{7470E837-9494-EA9F-8ACC-148EBB52A82A}"/>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6" name="TextBox 7">
              <a:extLst>
                <a:ext uri="{FF2B5EF4-FFF2-40B4-BE49-F238E27FC236}">
                  <a16:creationId xmlns:a16="http://schemas.microsoft.com/office/drawing/2014/main" id="{4A841E17-BF31-87EE-7A35-A23BC9D0F53D}"/>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grpSp>
        <p:nvGrpSpPr>
          <p:cNvPr id="37" name="Group 36">
            <a:extLst>
              <a:ext uri="{FF2B5EF4-FFF2-40B4-BE49-F238E27FC236}">
                <a16:creationId xmlns:a16="http://schemas.microsoft.com/office/drawing/2014/main" id="{1A021177-452A-C1C0-FEDF-5C96E5035FBF}"/>
              </a:ext>
            </a:extLst>
          </p:cNvPr>
          <p:cNvGrpSpPr/>
          <p:nvPr/>
        </p:nvGrpSpPr>
        <p:grpSpPr>
          <a:xfrm>
            <a:off x="914400" y="5774535"/>
            <a:ext cx="851038" cy="1210603"/>
            <a:chOff x="912991" y="1133277"/>
            <a:chExt cx="851038" cy="1210603"/>
          </a:xfrm>
        </p:grpSpPr>
        <p:sp>
          <p:nvSpPr>
            <p:cNvPr id="38" name="Freeform 6">
              <a:extLst>
                <a:ext uri="{FF2B5EF4-FFF2-40B4-BE49-F238E27FC236}">
                  <a16:creationId xmlns:a16="http://schemas.microsoft.com/office/drawing/2014/main" id="{3D36C43E-83E1-E66F-65D7-E2D725E84B36}"/>
                </a:ext>
              </a:extLst>
            </p:cNvPr>
            <p:cNvSpPr/>
            <p:nvPr/>
          </p:nvSpPr>
          <p:spPr>
            <a:xfrm>
              <a:off x="912991" y="149284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latin typeface="Atkinson Hyperlegible" pitchFamily="2" charset="0"/>
              </a:endParaRPr>
            </a:p>
          </p:txBody>
        </p:sp>
        <p:sp>
          <p:nvSpPr>
            <p:cNvPr id="39" name="TextBox 7">
              <a:extLst>
                <a:ext uri="{FF2B5EF4-FFF2-40B4-BE49-F238E27FC236}">
                  <a16:creationId xmlns:a16="http://schemas.microsoft.com/office/drawing/2014/main" id="{D2F9E3AD-B3EC-174B-26DF-51258CFE69D9}"/>
                </a:ext>
              </a:extLst>
            </p:cNvPr>
            <p:cNvSpPr txBox="1"/>
            <p:nvPr/>
          </p:nvSpPr>
          <p:spPr>
            <a:xfrm>
              <a:off x="1168179" y="1133277"/>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Е</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09462" y="2164758"/>
            <a:ext cx="14052280" cy="7627672"/>
          </a:xfrm>
          <a:custGeom>
            <a:avLst/>
            <a:gdLst/>
            <a:ahLst/>
            <a:cxnLst/>
            <a:rect l="l" t="t" r="r" b="b"/>
            <a:pathLst>
              <a:path w="14052280" h="7627672">
                <a:moveTo>
                  <a:pt x="0" y="0"/>
                </a:moveTo>
                <a:lnTo>
                  <a:pt x="14052280" y="0"/>
                </a:lnTo>
                <a:lnTo>
                  <a:pt x="14052280" y="7627672"/>
                </a:lnTo>
                <a:lnTo>
                  <a:pt x="0" y="7627672"/>
                </a:lnTo>
                <a:lnTo>
                  <a:pt x="0" y="0"/>
                </a:lnTo>
                <a:close/>
              </a:path>
            </a:pathLst>
          </a:custGeom>
          <a:blipFill>
            <a:blip r:embed="rId2"/>
            <a:stretch>
              <a:fillRect/>
            </a:stretch>
          </a:blipFill>
        </p:spPr>
        <p:txBody>
          <a:bodyPr/>
          <a:lstStyle/>
          <a:p>
            <a:endParaRPr lang="en-US">
              <a:latin typeface="Atkinson Hyperlegible" pitchFamily="2" charset="0"/>
            </a:endParaRPr>
          </a:p>
        </p:txBody>
      </p:sp>
      <p:sp>
        <p:nvSpPr>
          <p:cNvPr id="3" name="TextBox 3"/>
          <p:cNvSpPr txBox="1"/>
          <p:nvPr/>
        </p:nvSpPr>
        <p:spPr>
          <a:xfrm>
            <a:off x="1667353" y="22717"/>
            <a:ext cx="16315847"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Выберите свою лабораторию из списка.</a:t>
            </a:r>
          </a:p>
        </p:txBody>
      </p:sp>
      <p:sp>
        <p:nvSpPr>
          <p:cNvPr id="8" name="Rectangle: Rounded Corners 7">
            <a:extLst>
              <a:ext uri="{FF2B5EF4-FFF2-40B4-BE49-F238E27FC236}">
                <a16:creationId xmlns:a16="http://schemas.microsoft.com/office/drawing/2014/main" id="{2938FFBF-F8AA-BF38-086B-45DFC6D8CFDD}"/>
              </a:ext>
            </a:extLst>
          </p:cNvPr>
          <p:cNvSpPr/>
          <p:nvPr/>
        </p:nvSpPr>
        <p:spPr>
          <a:xfrm>
            <a:off x="12725400" y="2890158"/>
            <a:ext cx="3436342" cy="533400"/>
          </a:xfrm>
          <a:prstGeom prst="roundRect">
            <a:avLst/>
          </a:prstGeom>
          <a:noFill/>
          <a:ln w="63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tkinson Hyperlegible" pitchFamily="2" charset="0"/>
            </a:endParaRPr>
          </a:p>
        </p:txBody>
      </p:sp>
      <p:grpSp>
        <p:nvGrpSpPr>
          <p:cNvPr id="9" name="Group 8">
            <a:extLst>
              <a:ext uri="{FF2B5EF4-FFF2-40B4-BE49-F238E27FC236}">
                <a16:creationId xmlns:a16="http://schemas.microsoft.com/office/drawing/2014/main" id="{57482E0A-FA44-67AA-5B50-1A2EF1EC4455}"/>
              </a:ext>
            </a:extLst>
          </p:cNvPr>
          <p:cNvGrpSpPr/>
          <p:nvPr/>
        </p:nvGrpSpPr>
        <p:grpSpPr>
          <a:xfrm>
            <a:off x="146542" y="146542"/>
            <a:ext cx="882158" cy="882158"/>
            <a:chOff x="146542" y="146542"/>
            <a:chExt cx="882158" cy="882158"/>
          </a:xfrm>
        </p:grpSpPr>
        <p:sp>
          <p:nvSpPr>
            <p:cNvPr id="10" name="Freeform 4">
              <a:extLst>
                <a:ext uri="{FF2B5EF4-FFF2-40B4-BE49-F238E27FC236}">
                  <a16:creationId xmlns:a16="http://schemas.microsoft.com/office/drawing/2014/main" id="{001F89C7-B602-B26C-3775-F77AD9E75E42}"/>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1" name="TextBox 5">
              <a:extLst>
                <a:ext uri="{FF2B5EF4-FFF2-40B4-BE49-F238E27FC236}">
                  <a16:creationId xmlns:a16="http://schemas.microsoft.com/office/drawing/2014/main" id="{0BC2858E-EB40-D624-7AAD-FBF31E3C2173}"/>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21" name="Group 20">
            <a:extLst>
              <a:ext uri="{FF2B5EF4-FFF2-40B4-BE49-F238E27FC236}">
                <a16:creationId xmlns:a16="http://schemas.microsoft.com/office/drawing/2014/main" id="{D94C8E4C-500A-EDEF-FDF0-60656C51239A}"/>
              </a:ext>
            </a:extLst>
          </p:cNvPr>
          <p:cNvGrpSpPr/>
          <p:nvPr/>
        </p:nvGrpSpPr>
        <p:grpSpPr>
          <a:xfrm>
            <a:off x="152400" y="952500"/>
            <a:ext cx="851038" cy="1212258"/>
            <a:chOff x="912991" y="1111842"/>
            <a:chExt cx="851038" cy="1212258"/>
          </a:xfrm>
        </p:grpSpPr>
        <p:sp>
          <p:nvSpPr>
            <p:cNvPr id="22" name="Freeform 6">
              <a:extLst>
                <a:ext uri="{FF2B5EF4-FFF2-40B4-BE49-F238E27FC236}">
                  <a16:creationId xmlns:a16="http://schemas.microsoft.com/office/drawing/2014/main" id="{F57EB0F0-B223-D1B5-DF61-8195D5CDE430}"/>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23" name="TextBox 7">
              <a:extLst>
                <a:ext uri="{FF2B5EF4-FFF2-40B4-BE49-F238E27FC236}">
                  <a16:creationId xmlns:a16="http://schemas.microsoft.com/office/drawing/2014/main" id="{DE36C885-E455-6A6A-1901-2817EA2F8D80}"/>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71800" y="2781300"/>
            <a:ext cx="12268200" cy="6858000"/>
          </a:xfrm>
          <a:custGeom>
            <a:avLst/>
            <a:gdLst/>
            <a:ahLst/>
            <a:cxnLst/>
            <a:rect l="l" t="t" r="r" b="b"/>
            <a:pathLst>
              <a:path w="13086588" h="7780571">
                <a:moveTo>
                  <a:pt x="0" y="0"/>
                </a:moveTo>
                <a:lnTo>
                  <a:pt x="13086588" y="0"/>
                </a:lnTo>
                <a:lnTo>
                  <a:pt x="13086588" y="7780572"/>
                </a:lnTo>
                <a:lnTo>
                  <a:pt x="0" y="7780572"/>
                </a:lnTo>
                <a:lnTo>
                  <a:pt x="0" y="0"/>
                </a:lnTo>
                <a:close/>
              </a:path>
            </a:pathLst>
          </a:custGeom>
          <a:blipFill>
            <a:blip r:embed="rId2"/>
            <a:stretch>
              <a:fillRect/>
            </a:stretch>
          </a:blipFill>
        </p:spPr>
        <p:txBody>
          <a:bodyPr/>
          <a:lstStyle/>
          <a:p>
            <a:endParaRPr lang="en-US">
              <a:latin typeface="Atkinson Hyperlegible" pitchFamily="2" charset="0"/>
            </a:endParaRPr>
          </a:p>
        </p:txBody>
      </p:sp>
      <p:sp>
        <p:nvSpPr>
          <p:cNvPr id="3" name="TextBox 3"/>
          <p:cNvSpPr txBox="1"/>
          <p:nvPr/>
        </p:nvSpPr>
        <p:spPr>
          <a:xfrm>
            <a:off x="1250766" y="19044"/>
            <a:ext cx="16832285" cy="1029193"/>
          </a:xfrm>
          <a:prstGeom prst="rect">
            <a:avLst/>
          </a:prstGeom>
        </p:spPr>
        <p:txBody>
          <a:bodyPr lIns="0" tIns="0" rIns="0" bIns="0" rtlCol="0" anchor="t">
            <a:spAutoFit/>
          </a:bodyPr>
          <a:lstStyle/>
          <a:p>
            <a:pPr algn="l">
              <a:lnSpc>
                <a:spcPts val="8399"/>
              </a:lnSpc>
            </a:pPr>
            <a:r>
              <a:rPr lang="ru" sz="5999" spc="-11" dirty="0">
                <a:solidFill>
                  <a:srgbClr val="0B3A7F"/>
                </a:solidFill>
                <a:latin typeface="Atkinson Hyperlegible" pitchFamily="2" charset="0"/>
              </a:rPr>
              <a:t>Нажмите на кнопку «Ввод данных» и выберите «Создать новый файл данных».</a:t>
            </a:r>
          </a:p>
        </p:txBody>
      </p:sp>
      <p:grpSp>
        <p:nvGrpSpPr>
          <p:cNvPr id="8" name="Group 7">
            <a:extLst>
              <a:ext uri="{FF2B5EF4-FFF2-40B4-BE49-F238E27FC236}">
                <a16:creationId xmlns:a16="http://schemas.microsoft.com/office/drawing/2014/main" id="{449A9D4E-CF5A-8BE9-CF8F-C787967C366A}"/>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A73A337C-3E8B-547B-AD8F-E1034D1C3F89}"/>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0" name="TextBox 5">
              <a:extLst>
                <a:ext uri="{FF2B5EF4-FFF2-40B4-BE49-F238E27FC236}">
                  <a16:creationId xmlns:a16="http://schemas.microsoft.com/office/drawing/2014/main" id="{118EB9EA-D624-BE26-4961-FACA87AE6381}"/>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312EA93C-4D04-B496-6E5C-B9F5585AD781}"/>
              </a:ext>
            </a:extLst>
          </p:cNvPr>
          <p:cNvGrpSpPr/>
          <p:nvPr/>
        </p:nvGrpSpPr>
        <p:grpSpPr>
          <a:xfrm>
            <a:off x="152400" y="952500"/>
            <a:ext cx="851038" cy="1212258"/>
            <a:chOff x="912991" y="1111842"/>
            <a:chExt cx="851038" cy="1212258"/>
          </a:xfrm>
        </p:grpSpPr>
        <p:sp>
          <p:nvSpPr>
            <p:cNvPr id="12" name="Freeform 6">
              <a:extLst>
                <a:ext uri="{FF2B5EF4-FFF2-40B4-BE49-F238E27FC236}">
                  <a16:creationId xmlns:a16="http://schemas.microsoft.com/office/drawing/2014/main" id="{2617CF8F-F479-AAFE-5B00-21DFD51A6159}"/>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F88F5279-30C8-2693-1EB0-3E989C77D62C}"/>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676400" y="245709"/>
            <a:ext cx="16470018" cy="1894365"/>
          </a:xfrm>
          <a:prstGeom prst="rect">
            <a:avLst/>
          </a:prstGeom>
        </p:spPr>
        <p:txBody>
          <a:bodyPr lIns="0" tIns="0" rIns="0" bIns="0" rtlCol="0" anchor="t">
            <a:spAutoFit/>
          </a:bodyPr>
          <a:lstStyle/>
          <a:p>
            <a:pPr algn="l"/>
            <a:r>
              <a:rPr lang="ru" sz="6155" spc="-12" dirty="0">
                <a:solidFill>
                  <a:srgbClr val="0B3A7F"/>
                </a:solidFill>
                <a:latin typeface="Atkinson Hyperlegible" pitchFamily="2" charset="0"/>
              </a:rPr>
              <a:t>Название и местоположение нового файла данных</a:t>
            </a:r>
          </a:p>
        </p:txBody>
      </p:sp>
      <p:sp>
        <p:nvSpPr>
          <p:cNvPr id="4" name="TextBox 4"/>
          <p:cNvSpPr txBox="1"/>
          <p:nvPr/>
        </p:nvSpPr>
        <p:spPr>
          <a:xfrm>
            <a:off x="1828800" y="2257933"/>
            <a:ext cx="14663000" cy="1229760"/>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Выберите папку с файлами, например, C:\WHONET\Data</a:t>
            </a:r>
          </a:p>
          <a:p>
            <a:pPr algn="l">
              <a:lnSpc>
                <a:spcPts val="4936"/>
              </a:lnSpc>
            </a:pPr>
            <a:r>
              <a:rPr lang="ru" sz="3526" spc="-7" dirty="0">
                <a:solidFill>
                  <a:srgbClr val="0B3A7F"/>
                </a:solidFill>
                <a:latin typeface="Atkinson Hyperlegible" pitchFamily="2" charset="0"/>
              </a:rPr>
              <a:t>Выберите имя файла, например, WHO-TST-2024.sqlite.</a:t>
            </a:r>
          </a:p>
        </p:txBody>
      </p:sp>
      <p:sp>
        <p:nvSpPr>
          <p:cNvPr id="10" name="TextBox 10"/>
          <p:cNvSpPr txBox="1"/>
          <p:nvPr/>
        </p:nvSpPr>
        <p:spPr>
          <a:xfrm>
            <a:off x="11430000" y="4610100"/>
            <a:ext cx="6396275" cy="2486515"/>
          </a:xfrm>
          <a:prstGeom prst="rect">
            <a:avLst/>
          </a:prstGeom>
        </p:spPr>
        <p:txBody>
          <a:bodyPr wrap="square" lIns="0" tIns="0" rIns="0" bIns="0" rtlCol="0" anchor="t">
            <a:spAutoFit/>
          </a:bodyPr>
          <a:lstStyle/>
          <a:p>
            <a:pPr algn="l">
              <a:lnSpc>
                <a:spcPts val="4936"/>
              </a:lnSpc>
            </a:pPr>
            <a:r>
              <a:rPr lang="ru" sz="3526" spc="-7" dirty="0">
                <a:solidFill>
                  <a:srgbClr val="0B3A7F"/>
                </a:solidFill>
                <a:latin typeface="Atkinson Hyperlegible" pitchFamily="2" charset="0"/>
              </a:rPr>
              <a:t>Вы можете сохранить данные на:</a:t>
            </a:r>
          </a:p>
          <a:p>
            <a:pPr algn="l">
              <a:lnSpc>
                <a:spcPts val="4936"/>
              </a:lnSpc>
            </a:pPr>
            <a:r>
              <a:rPr lang="ru" sz="3526" spc="-7" dirty="0">
                <a:solidFill>
                  <a:srgbClr val="0B3A7F"/>
                </a:solidFill>
                <a:latin typeface="Atkinson Hyperlegible" pitchFamily="2" charset="0"/>
              </a:rPr>
              <a:t>- локальный жесткий диск</a:t>
            </a:r>
          </a:p>
          <a:p>
            <a:pPr algn="l">
              <a:lnSpc>
                <a:spcPts val="4936"/>
              </a:lnSpc>
            </a:pPr>
            <a:r>
              <a:rPr lang="ru" sz="3526" spc="-7" dirty="0">
                <a:solidFill>
                  <a:srgbClr val="0B3A7F"/>
                </a:solidFill>
                <a:latin typeface="Atkinson Hyperlegible" pitchFamily="2" charset="0"/>
              </a:rPr>
              <a:t>- сетевой сервер</a:t>
            </a:r>
          </a:p>
          <a:p>
            <a:pPr algn="l">
              <a:lnSpc>
                <a:spcPts val="4936"/>
              </a:lnSpc>
            </a:pPr>
            <a:r>
              <a:rPr lang="ru" sz="3526" spc="-7" dirty="0">
                <a:solidFill>
                  <a:srgbClr val="0B3A7F"/>
                </a:solidFill>
                <a:latin typeface="Atkinson Hyperlegible" pitchFamily="2" charset="0"/>
              </a:rPr>
              <a:t>- облачная папка</a:t>
            </a:r>
          </a:p>
        </p:txBody>
      </p:sp>
      <p:pic>
        <p:nvPicPr>
          <p:cNvPr id="11" name="Picture 10">
            <a:extLst>
              <a:ext uri="{FF2B5EF4-FFF2-40B4-BE49-F238E27FC236}">
                <a16:creationId xmlns:a16="http://schemas.microsoft.com/office/drawing/2014/main" id="{8D71DD5E-3C29-EC05-8BF5-A4F502ED6CA4}"/>
              </a:ext>
            </a:extLst>
          </p:cNvPr>
          <p:cNvPicPr>
            <a:picLocks noChangeAspect="1"/>
          </p:cNvPicPr>
          <p:nvPr/>
        </p:nvPicPr>
        <p:blipFill>
          <a:blip r:embed="rId2"/>
          <a:stretch>
            <a:fillRect/>
          </a:stretch>
        </p:blipFill>
        <p:spPr>
          <a:xfrm>
            <a:off x="914400" y="3723411"/>
            <a:ext cx="9982200" cy="6262718"/>
          </a:xfrm>
          <a:prstGeom prst="rect">
            <a:avLst/>
          </a:prstGeom>
        </p:spPr>
      </p:pic>
      <p:grpSp>
        <p:nvGrpSpPr>
          <p:cNvPr id="2" name="Group 1">
            <a:extLst>
              <a:ext uri="{FF2B5EF4-FFF2-40B4-BE49-F238E27FC236}">
                <a16:creationId xmlns:a16="http://schemas.microsoft.com/office/drawing/2014/main" id="{EC3233B2-BA46-781F-54F5-7C717412199E}"/>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6F39BB39-58DE-FDB4-87DC-C4BD675EEADA}"/>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2" name="TextBox 5">
              <a:extLst>
                <a:ext uri="{FF2B5EF4-FFF2-40B4-BE49-F238E27FC236}">
                  <a16:creationId xmlns:a16="http://schemas.microsoft.com/office/drawing/2014/main" id="{8F287535-E3D9-E31E-18BB-3A1D27028393}"/>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6D75751E-0F8A-2DFA-B6FD-227EB040ECB9}"/>
              </a:ext>
            </a:extLst>
          </p:cNvPr>
          <p:cNvGrpSpPr/>
          <p:nvPr/>
        </p:nvGrpSpPr>
        <p:grpSpPr>
          <a:xfrm>
            <a:off x="152400" y="952500"/>
            <a:ext cx="851038" cy="1212258"/>
            <a:chOff x="912991" y="1111842"/>
            <a:chExt cx="851038" cy="1212258"/>
          </a:xfrm>
        </p:grpSpPr>
        <p:sp>
          <p:nvSpPr>
            <p:cNvPr id="14" name="Freeform 6">
              <a:extLst>
                <a:ext uri="{FF2B5EF4-FFF2-40B4-BE49-F238E27FC236}">
                  <a16:creationId xmlns:a16="http://schemas.microsoft.com/office/drawing/2014/main" id="{B1DA4179-E899-CE91-8DE8-B8A5743DD518}"/>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A58E98D3-D7C2-6717-E3A3-017F2AD3F173}"/>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CC24F70-8A39-4B0D-E59F-E3C89675DAEC}"/>
              </a:ext>
            </a:extLst>
          </p:cNvPr>
          <p:cNvPicPr>
            <a:picLocks noChangeAspect="1"/>
          </p:cNvPicPr>
          <p:nvPr/>
        </p:nvPicPr>
        <p:blipFill>
          <a:blip r:embed="rId2"/>
          <a:stretch>
            <a:fillRect/>
          </a:stretch>
        </p:blipFill>
        <p:spPr>
          <a:xfrm>
            <a:off x="1295400" y="2705100"/>
            <a:ext cx="16229347" cy="7086600"/>
          </a:xfrm>
          <a:prstGeom prst="rect">
            <a:avLst/>
          </a:prstGeom>
        </p:spPr>
      </p:pic>
      <p:sp>
        <p:nvSpPr>
          <p:cNvPr id="3" name="TextBox 3"/>
          <p:cNvSpPr txBox="1"/>
          <p:nvPr/>
        </p:nvSpPr>
        <p:spPr>
          <a:xfrm>
            <a:off x="2057400" y="188931"/>
            <a:ext cx="13990634"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Форма ввода данных</a:t>
            </a:r>
          </a:p>
        </p:txBody>
      </p:sp>
      <p:sp>
        <p:nvSpPr>
          <p:cNvPr id="29" name="Rectangle: Rounded Corners 28">
            <a:extLst>
              <a:ext uri="{FF2B5EF4-FFF2-40B4-BE49-F238E27FC236}">
                <a16:creationId xmlns:a16="http://schemas.microsoft.com/office/drawing/2014/main" id="{A39B8458-EFB7-56A7-71E0-7F5A22B3870C}"/>
              </a:ext>
            </a:extLst>
          </p:cNvPr>
          <p:cNvSpPr/>
          <p:nvPr/>
        </p:nvSpPr>
        <p:spPr bwMode="auto">
          <a:xfrm>
            <a:off x="1905000" y="2701834"/>
            <a:ext cx="3319274" cy="407759"/>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2" name="Group 1">
            <a:extLst>
              <a:ext uri="{FF2B5EF4-FFF2-40B4-BE49-F238E27FC236}">
                <a16:creationId xmlns:a16="http://schemas.microsoft.com/office/drawing/2014/main" id="{D1CC9496-55B4-00E6-7C4D-25918F2DC8CF}"/>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498B3A4B-6E63-61EF-D30B-88281049DD6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9" name="TextBox 5">
              <a:extLst>
                <a:ext uri="{FF2B5EF4-FFF2-40B4-BE49-F238E27FC236}">
                  <a16:creationId xmlns:a16="http://schemas.microsoft.com/office/drawing/2014/main" id="{C4D9A953-B28B-68D7-1459-9C6190D36A81}"/>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0" name="Group 9">
            <a:extLst>
              <a:ext uri="{FF2B5EF4-FFF2-40B4-BE49-F238E27FC236}">
                <a16:creationId xmlns:a16="http://schemas.microsoft.com/office/drawing/2014/main" id="{C778AEF1-F17B-138A-79B3-BE2B023FC315}"/>
              </a:ext>
            </a:extLst>
          </p:cNvPr>
          <p:cNvGrpSpPr/>
          <p:nvPr/>
        </p:nvGrpSpPr>
        <p:grpSpPr>
          <a:xfrm>
            <a:off x="152400" y="952500"/>
            <a:ext cx="851038" cy="1212258"/>
            <a:chOff x="912991" y="1111842"/>
            <a:chExt cx="851038" cy="1212258"/>
          </a:xfrm>
        </p:grpSpPr>
        <p:sp>
          <p:nvSpPr>
            <p:cNvPr id="11" name="Freeform 6">
              <a:extLst>
                <a:ext uri="{FF2B5EF4-FFF2-40B4-BE49-F238E27FC236}">
                  <a16:creationId xmlns:a16="http://schemas.microsoft.com/office/drawing/2014/main" id="{F39BEC93-DED9-1646-3569-D70A00F1B92C}"/>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2" name="TextBox 7">
              <a:extLst>
                <a:ext uri="{FF2B5EF4-FFF2-40B4-BE49-F238E27FC236}">
                  <a16:creationId xmlns:a16="http://schemas.microsoft.com/office/drawing/2014/main" id="{2971A99E-7907-FAA8-CE17-8BB0A24CCEFD}"/>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spTree>
    <p:extLst>
      <p:ext uri="{BB962C8B-B14F-4D97-AF65-F5344CB8AC3E}">
        <p14:creationId xmlns:p14="http://schemas.microsoft.com/office/powerpoint/2010/main" val="971004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81E8A-D000-96DB-705F-5E3B6043AFC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8B74B37-30BA-0143-4EC2-5B281AED36B1}"/>
              </a:ext>
            </a:extLst>
          </p:cNvPr>
          <p:cNvSpPr txBox="1"/>
          <p:nvPr/>
        </p:nvSpPr>
        <p:spPr>
          <a:xfrm>
            <a:off x="1568882" y="22717"/>
            <a:ext cx="11613718"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Модуль 3. Ввод данных</a:t>
            </a:r>
          </a:p>
        </p:txBody>
      </p:sp>
      <p:sp>
        <p:nvSpPr>
          <p:cNvPr id="3" name="TextBox 3">
            <a:extLst>
              <a:ext uri="{FF2B5EF4-FFF2-40B4-BE49-F238E27FC236}">
                <a16:creationId xmlns:a16="http://schemas.microsoft.com/office/drawing/2014/main" id="{C1808484-975E-E882-D4AE-AE1D597BF8F6}"/>
              </a:ext>
            </a:extLst>
          </p:cNvPr>
          <p:cNvSpPr txBox="1"/>
          <p:nvPr/>
        </p:nvSpPr>
        <p:spPr>
          <a:xfrm>
            <a:off x="2218963" y="1457771"/>
            <a:ext cx="11094552" cy="837793"/>
          </a:xfrm>
          <a:prstGeom prst="rect">
            <a:avLst/>
          </a:prstGeom>
        </p:spPr>
        <p:txBody>
          <a:bodyPr lIns="0" tIns="0" rIns="0" bIns="0" rtlCol="0" anchor="t">
            <a:spAutoFit/>
          </a:bodyPr>
          <a:lstStyle/>
          <a:p>
            <a:pPr algn="l">
              <a:lnSpc>
                <a:spcPts val="7068"/>
              </a:lnSpc>
            </a:pPr>
            <a:r>
              <a:rPr lang="ru" sz="4200" spc="-8" dirty="0">
                <a:solidFill>
                  <a:srgbClr val="0B3A7F"/>
                </a:solidFill>
                <a:latin typeface="Atkinson Hyperlegible" pitchFamily="2" charset="0"/>
              </a:rPr>
              <a:t>Создайте новый файл данных.</a:t>
            </a:r>
          </a:p>
        </p:txBody>
      </p:sp>
      <p:grpSp>
        <p:nvGrpSpPr>
          <p:cNvPr id="20" name="Group 19">
            <a:extLst>
              <a:ext uri="{FF2B5EF4-FFF2-40B4-BE49-F238E27FC236}">
                <a16:creationId xmlns:a16="http://schemas.microsoft.com/office/drawing/2014/main" id="{EDFA4F89-A6DB-836E-B73A-BDFAD6752DA4}"/>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2821A883-E217-27AE-B7DA-3EA8D24AD10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5" name="TextBox 5">
              <a:extLst>
                <a:ext uri="{FF2B5EF4-FFF2-40B4-BE49-F238E27FC236}">
                  <a16:creationId xmlns:a16="http://schemas.microsoft.com/office/drawing/2014/main" id="{0EB831A9-2079-B3E5-BFA6-8640ED3719B1}"/>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sp>
        <p:nvSpPr>
          <p:cNvPr id="16" name="TextBox 16">
            <a:extLst>
              <a:ext uri="{FF2B5EF4-FFF2-40B4-BE49-F238E27FC236}">
                <a16:creationId xmlns:a16="http://schemas.microsoft.com/office/drawing/2014/main" id="{8D1E4888-C7CA-1F5C-BA1A-C045C32C779E}"/>
              </a:ext>
            </a:extLst>
          </p:cNvPr>
          <p:cNvSpPr txBox="1"/>
          <p:nvPr/>
        </p:nvSpPr>
        <p:spPr>
          <a:xfrm>
            <a:off x="2218963" y="2589016"/>
            <a:ext cx="11094552" cy="837793"/>
          </a:xfrm>
          <a:prstGeom prst="rect">
            <a:avLst/>
          </a:prstGeom>
        </p:spPr>
        <p:txBody>
          <a:bodyPr lIns="0" tIns="0" rIns="0" bIns="0" rtlCol="0" anchor="t">
            <a:spAutoFit/>
          </a:bodyPr>
          <a:lstStyle/>
          <a:p>
            <a:pPr algn="l">
              <a:lnSpc>
                <a:spcPts val="7068"/>
              </a:lnSpc>
            </a:pPr>
            <a:r>
              <a:rPr lang="ru" sz="4200" b="1" spc="-8" dirty="0">
                <a:solidFill>
                  <a:srgbClr val="0B3A7F"/>
                </a:solidFill>
                <a:latin typeface="Atkinson Hyperlegible" pitchFamily="2" charset="0"/>
              </a:rPr>
              <a:t>Ввод и редактирование данных</a:t>
            </a:r>
          </a:p>
        </p:txBody>
      </p:sp>
      <p:sp>
        <p:nvSpPr>
          <p:cNvPr id="17" name="TextBox 17">
            <a:extLst>
              <a:ext uri="{FF2B5EF4-FFF2-40B4-BE49-F238E27FC236}">
                <a16:creationId xmlns:a16="http://schemas.microsoft.com/office/drawing/2014/main" id="{841EA06E-801D-1CEC-3D8D-D9FE7D9020ED}"/>
              </a:ext>
            </a:extLst>
          </p:cNvPr>
          <p:cNvSpPr txBox="1"/>
          <p:nvPr/>
        </p:nvSpPr>
        <p:spPr>
          <a:xfrm>
            <a:off x="2218963" y="3722034"/>
            <a:ext cx="11094552" cy="1748299"/>
          </a:xfrm>
          <a:prstGeom prst="rect">
            <a:avLst/>
          </a:prstGeom>
        </p:spPr>
        <p:txBody>
          <a:bodyPr lIns="0" tIns="0" rIns="0" bIns="0" rtlCol="0" anchor="t">
            <a:spAutoFit/>
          </a:bodyPr>
          <a:lstStyle/>
          <a:p>
            <a:pPr>
              <a:lnSpc>
                <a:spcPts val="7068"/>
              </a:lnSpc>
            </a:pPr>
            <a:r>
              <a:rPr lang="ru" sz="4200" spc="-8">
                <a:solidFill>
                  <a:srgbClr val="0B3A7F"/>
                </a:solidFill>
                <a:latin typeface="Atkinson Hyperlegible" pitchFamily="2" charset="0"/>
              </a:rPr>
              <a:t>Открытие существующего файла данных</a:t>
            </a:r>
          </a:p>
          <a:p>
            <a:pPr algn="l">
              <a:lnSpc>
                <a:spcPts val="7068"/>
              </a:lnSpc>
            </a:pPr>
            <a:endParaRPr lang="en-US" sz="4200" spc="-8">
              <a:solidFill>
                <a:srgbClr val="0B3A7F"/>
              </a:solidFill>
              <a:latin typeface="Atkinson Hyperlegible" pitchFamily="2" charset="0"/>
            </a:endParaRPr>
          </a:p>
        </p:txBody>
      </p:sp>
      <p:sp>
        <p:nvSpPr>
          <p:cNvPr id="18" name="TextBox 18">
            <a:extLst>
              <a:ext uri="{FF2B5EF4-FFF2-40B4-BE49-F238E27FC236}">
                <a16:creationId xmlns:a16="http://schemas.microsoft.com/office/drawing/2014/main" id="{B92C5FA6-34B7-3321-4DFF-9E76DF0980B7}"/>
              </a:ext>
            </a:extLst>
          </p:cNvPr>
          <p:cNvSpPr txBox="1"/>
          <p:nvPr/>
        </p:nvSpPr>
        <p:spPr>
          <a:xfrm>
            <a:off x="2218963" y="6086018"/>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Импорт данных с помощью BacLink</a:t>
            </a:r>
          </a:p>
        </p:txBody>
      </p:sp>
      <p:sp>
        <p:nvSpPr>
          <p:cNvPr id="19" name="TextBox 19">
            <a:extLst>
              <a:ext uri="{FF2B5EF4-FFF2-40B4-BE49-F238E27FC236}">
                <a16:creationId xmlns:a16="http://schemas.microsoft.com/office/drawing/2014/main" id="{8134711D-1E21-3F10-FAAA-FCF593AA8567}"/>
              </a:ext>
            </a:extLst>
          </p:cNvPr>
          <p:cNvSpPr txBox="1"/>
          <p:nvPr/>
        </p:nvSpPr>
        <p:spPr>
          <a:xfrm>
            <a:off x="2218963" y="4865034"/>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Клинические отчеты</a:t>
            </a:r>
          </a:p>
        </p:txBody>
      </p:sp>
      <p:grpSp>
        <p:nvGrpSpPr>
          <p:cNvPr id="22" name="Group 21">
            <a:extLst>
              <a:ext uri="{FF2B5EF4-FFF2-40B4-BE49-F238E27FC236}">
                <a16:creationId xmlns:a16="http://schemas.microsoft.com/office/drawing/2014/main" id="{AF20D3C4-6DA0-3AC6-ECE2-A0E7ADABE654}"/>
              </a:ext>
            </a:extLst>
          </p:cNvPr>
          <p:cNvGrpSpPr/>
          <p:nvPr/>
        </p:nvGrpSpPr>
        <p:grpSpPr>
          <a:xfrm>
            <a:off x="901562" y="1111842"/>
            <a:ext cx="851038" cy="1212258"/>
            <a:chOff x="900153" y="1111842"/>
            <a:chExt cx="851038" cy="1212258"/>
          </a:xfrm>
        </p:grpSpPr>
        <p:sp>
          <p:nvSpPr>
            <p:cNvPr id="23" name="Freeform 6">
              <a:extLst>
                <a:ext uri="{FF2B5EF4-FFF2-40B4-BE49-F238E27FC236}">
                  <a16:creationId xmlns:a16="http://schemas.microsoft.com/office/drawing/2014/main" id="{BC55E5C6-C6B9-1804-8B7A-F1724359D981}"/>
                </a:ext>
              </a:extLst>
            </p:cNvPr>
            <p:cNvSpPr/>
            <p:nvPr/>
          </p:nvSpPr>
          <p:spPr>
            <a:xfrm>
              <a:off x="900153"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4" name="TextBox 7">
              <a:extLst>
                <a:ext uri="{FF2B5EF4-FFF2-40B4-BE49-F238E27FC236}">
                  <a16:creationId xmlns:a16="http://schemas.microsoft.com/office/drawing/2014/main" id="{0377BC5C-B3BB-05BC-785B-F1611BDC1876}"/>
                </a:ext>
              </a:extLst>
            </p:cNvPr>
            <p:cNvSpPr txBox="1"/>
            <p:nvPr/>
          </p:nvSpPr>
          <p:spPr>
            <a:xfrm>
              <a:off x="1168179"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5" name="Group 24">
            <a:extLst>
              <a:ext uri="{FF2B5EF4-FFF2-40B4-BE49-F238E27FC236}">
                <a16:creationId xmlns:a16="http://schemas.microsoft.com/office/drawing/2014/main" id="{0C3226C5-9B35-4961-A72B-14B1691D8F12}"/>
              </a:ext>
            </a:extLst>
          </p:cNvPr>
          <p:cNvGrpSpPr/>
          <p:nvPr/>
        </p:nvGrpSpPr>
        <p:grpSpPr>
          <a:xfrm>
            <a:off x="914400" y="1111842"/>
            <a:ext cx="851038" cy="1212258"/>
            <a:chOff x="912991" y="1111842"/>
            <a:chExt cx="851038" cy="1212258"/>
          </a:xfrm>
        </p:grpSpPr>
        <p:sp>
          <p:nvSpPr>
            <p:cNvPr id="26" name="Freeform 6">
              <a:extLst>
                <a:ext uri="{FF2B5EF4-FFF2-40B4-BE49-F238E27FC236}">
                  <a16:creationId xmlns:a16="http://schemas.microsoft.com/office/drawing/2014/main" id="{5479151F-08E7-003C-7907-45FE81756796}"/>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7" name="TextBox 7">
              <a:extLst>
                <a:ext uri="{FF2B5EF4-FFF2-40B4-BE49-F238E27FC236}">
                  <a16:creationId xmlns:a16="http://schemas.microsoft.com/office/drawing/2014/main" id="{E253144A-D5EB-7CC6-42DC-25866D682EF8}"/>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8" name="Group 27">
            <a:extLst>
              <a:ext uri="{FF2B5EF4-FFF2-40B4-BE49-F238E27FC236}">
                <a16:creationId xmlns:a16="http://schemas.microsoft.com/office/drawing/2014/main" id="{DE400F9B-23DB-D36B-C958-AAF65EA6CF78}"/>
              </a:ext>
            </a:extLst>
          </p:cNvPr>
          <p:cNvGrpSpPr/>
          <p:nvPr/>
        </p:nvGrpSpPr>
        <p:grpSpPr>
          <a:xfrm>
            <a:off x="914400" y="2277396"/>
            <a:ext cx="851038" cy="1182762"/>
            <a:chOff x="912991" y="1141338"/>
            <a:chExt cx="851038" cy="1182762"/>
          </a:xfrm>
        </p:grpSpPr>
        <p:sp>
          <p:nvSpPr>
            <p:cNvPr id="29" name="Freeform 6">
              <a:extLst>
                <a:ext uri="{FF2B5EF4-FFF2-40B4-BE49-F238E27FC236}">
                  <a16:creationId xmlns:a16="http://schemas.microsoft.com/office/drawing/2014/main" id="{A6945FB9-2B24-6E12-3A63-0B1CA254E984}"/>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0" name="TextBox 7">
              <a:extLst>
                <a:ext uri="{FF2B5EF4-FFF2-40B4-BE49-F238E27FC236}">
                  <a16:creationId xmlns:a16="http://schemas.microsoft.com/office/drawing/2014/main" id="{0893DC8C-520C-E53F-9D79-5A51A7D2F45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grpSp>
        <p:nvGrpSpPr>
          <p:cNvPr id="31" name="Group 30">
            <a:extLst>
              <a:ext uri="{FF2B5EF4-FFF2-40B4-BE49-F238E27FC236}">
                <a16:creationId xmlns:a16="http://schemas.microsoft.com/office/drawing/2014/main" id="{43F4F509-78A6-6EF8-EF40-4E1CB1FD85CB}"/>
              </a:ext>
            </a:extLst>
          </p:cNvPr>
          <p:cNvGrpSpPr/>
          <p:nvPr/>
        </p:nvGrpSpPr>
        <p:grpSpPr>
          <a:xfrm>
            <a:off x="901562" y="3427338"/>
            <a:ext cx="851038" cy="1182762"/>
            <a:chOff x="912991" y="1141338"/>
            <a:chExt cx="851038" cy="1182762"/>
          </a:xfrm>
        </p:grpSpPr>
        <p:sp>
          <p:nvSpPr>
            <p:cNvPr id="32" name="Freeform 6">
              <a:extLst>
                <a:ext uri="{FF2B5EF4-FFF2-40B4-BE49-F238E27FC236}">
                  <a16:creationId xmlns:a16="http://schemas.microsoft.com/office/drawing/2014/main" id="{FECE8B5C-6861-C96D-D09D-4BF6146F00D4}"/>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3" name="TextBox 7">
              <a:extLst>
                <a:ext uri="{FF2B5EF4-FFF2-40B4-BE49-F238E27FC236}">
                  <a16:creationId xmlns:a16="http://schemas.microsoft.com/office/drawing/2014/main" id="{7CC63A0E-8D38-B98A-585F-AE8FB0FC01A1}"/>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grpSp>
        <p:nvGrpSpPr>
          <p:cNvPr id="34" name="Group 33">
            <a:extLst>
              <a:ext uri="{FF2B5EF4-FFF2-40B4-BE49-F238E27FC236}">
                <a16:creationId xmlns:a16="http://schemas.microsoft.com/office/drawing/2014/main" id="{71D6A30A-1328-7C36-F81F-F1D1FC6F3EB8}"/>
              </a:ext>
            </a:extLst>
          </p:cNvPr>
          <p:cNvGrpSpPr/>
          <p:nvPr/>
        </p:nvGrpSpPr>
        <p:grpSpPr>
          <a:xfrm>
            <a:off x="914400" y="4646538"/>
            <a:ext cx="851038" cy="1182762"/>
            <a:chOff x="912991" y="1141338"/>
            <a:chExt cx="851038" cy="1182762"/>
          </a:xfrm>
        </p:grpSpPr>
        <p:sp>
          <p:nvSpPr>
            <p:cNvPr id="35" name="Freeform 6">
              <a:extLst>
                <a:ext uri="{FF2B5EF4-FFF2-40B4-BE49-F238E27FC236}">
                  <a16:creationId xmlns:a16="http://schemas.microsoft.com/office/drawing/2014/main" id="{FE7F8BF8-9A9A-BB3B-6C9A-4225C389C4F8}"/>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6" name="TextBox 7">
              <a:extLst>
                <a:ext uri="{FF2B5EF4-FFF2-40B4-BE49-F238E27FC236}">
                  <a16:creationId xmlns:a16="http://schemas.microsoft.com/office/drawing/2014/main" id="{B8B22E48-A2BE-6C78-F745-D7797B014879}"/>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grpSp>
        <p:nvGrpSpPr>
          <p:cNvPr id="37" name="Group 36">
            <a:extLst>
              <a:ext uri="{FF2B5EF4-FFF2-40B4-BE49-F238E27FC236}">
                <a16:creationId xmlns:a16="http://schemas.microsoft.com/office/drawing/2014/main" id="{F0C8EC51-AB21-A92D-D4E0-78DBB0A39BFE}"/>
              </a:ext>
            </a:extLst>
          </p:cNvPr>
          <p:cNvGrpSpPr/>
          <p:nvPr/>
        </p:nvGrpSpPr>
        <p:grpSpPr>
          <a:xfrm>
            <a:off x="914400" y="5774535"/>
            <a:ext cx="851038" cy="1210603"/>
            <a:chOff x="912991" y="1133277"/>
            <a:chExt cx="851038" cy="1210603"/>
          </a:xfrm>
        </p:grpSpPr>
        <p:sp>
          <p:nvSpPr>
            <p:cNvPr id="38" name="Freeform 6">
              <a:extLst>
                <a:ext uri="{FF2B5EF4-FFF2-40B4-BE49-F238E27FC236}">
                  <a16:creationId xmlns:a16="http://schemas.microsoft.com/office/drawing/2014/main" id="{EB438683-FB61-4B87-1707-3FA2074E27F0}"/>
                </a:ext>
              </a:extLst>
            </p:cNvPr>
            <p:cNvSpPr/>
            <p:nvPr/>
          </p:nvSpPr>
          <p:spPr>
            <a:xfrm>
              <a:off x="912991" y="149284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latin typeface="Atkinson Hyperlegible" pitchFamily="2" charset="0"/>
              </a:endParaRPr>
            </a:p>
          </p:txBody>
        </p:sp>
        <p:sp>
          <p:nvSpPr>
            <p:cNvPr id="39" name="TextBox 7">
              <a:extLst>
                <a:ext uri="{FF2B5EF4-FFF2-40B4-BE49-F238E27FC236}">
                  <a16:creationId xmlns:a16="http://schemas.microsoft.com/office/drawing/2014/main" id="{C9A6A4E2-15B5-E90E-7D0D-DA9D09C5447C}"/>
                </a:ext>
              </a:extLst>
            </p:cNvPr>
            <p:cNvSpPr txBox="1"/>
            <p:nvPr/>
          </p:nvSpPr>
          <p:spPr>
            <a:xfrm>
              <a:off x="1168179" y="1133277"/>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Е</a:t>
              </a:r>
            </a:p>
          </p:txBody>
        </p:sp>
      </p:grpSp>
    </p:spTree>
    <p:extLst>
      <p:ext uri="{BB962C8B-B14F-4D97-AF65-F5344CB8AC3E}">
        <p14:creationId xmlns:p14="http://schemas.microsoft.com/office/powerpoint/2010/main" val="362570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DB33E9-7ED0-4ABF-2873-09E225092527}"/>
              </a:ext>
            </a:extLst>
          </p:cNvPr>
          <p:cNvPicPr>
            <a:picLocks noChangeAspect="1"/>
          </p:cNvPicPr>
          <p:nvPr/>
        </p:nvPicPr>
        <p:blipFill>
          <a:blip r:embed="rId2"/>
          <a:stretch>
            <a:fillRect/>
          </a:stretch>
        </p:blipFill>
        <p:spPr>
          <a:xfrm>
            <a:off x="5454049" y="1485900"/>
            <a:ext cx="7283312" cy="8461113"/>
          </a:xfrm>
          <a:prstGeom prst="rect">
            <a:avLst/>
          </a:prstGeom>
        </p:spPr>
      </p:pic>
      <p:sp>
        <p:nvSpPr>
          <p:cNvPr id="3" name="TextBox 3"/>
          <p:cNvSpPr txBox="1"/>
          <p:nvPr/>
        </p:nvSpPr>
        <p:spPr>
          <a:xfrm>
            <a:off x="2057400" y="188931"/>
            <a:ext cx="13990634"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Форма ввода данных</a:t>
            </a:r>
          </a:p>
        </p:txBody>
      </p:sp>
      <p:sp>
        <p:nvSpPr>
          <p:cNvPr id="4" name="Rectangle: Rounded Corners 3">
            <a:extLst>
              <a:ext uri="{FF2B5EF4-FFF2-40B4-BE49-F238E27FC236}">
                <a16:creationId xmlns:a16="http://schemas.microsoft.com/office/drawing/2014/main" id="{89C824C6-EFDC-DE08-13AD-C36619DFF945}"/>
              </a:ext>
            </a:extLst>
          </p:cNvPr>
          <p:cNvSpPr/>
          <p:nvPr/>
        </p:nvSpPr>
        <p:spPr bwMode="auto">
          <a:xfrm>
            <a:off x="5334000" y="1865329"/>
            <a:ext cx="1163387" cy="23017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10" name="Rectangle: Rounded Corners 9">
            <a:extLst>
              <a:ext uri="{FF2B5EF4-FFF2-40B4-BE49-F238E27FC236}">
                <a16:creationId xmlns:a16="http://schemas.microsoft.com/office/drawing/2014/main" id="{0680A346-F207-7ECA-D846-4B082BD293AA}"/>
              </a:ext>
            </a:extLst>
          </p:cNvPr>
          <p:cNvSpPr/>
          <p:nvPr/>
        </p:nvSpPr>
        <p:spPr bwMode="auto">
          <a:xfrm>
            <a:off x="5321968" y="2207796"/>
            <a:ext cx="1163387" cy="23017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33" name="Rectangle: Rounded Corners 32">
            <a:extLst>
              <a:ext uri="{FF2B5EF4-FFF2-40B4-BE49-F238E27FC236}">
                <a16:creationId xmlns:a16="http://schemas.microsoft.com/office/drawing/2014/main" id="{47583747-D610-37F7-7B3B-58228C007874}"/>
              </a:ext>
            </a:extLst>
          </p:cNvPr>
          <p:cNvSpPr/>
          <p:nvPr/>
        </p:nvSpPr>
        <p:spPr bwMode="auto">
          <a:xfrm>
            <a:off x="5313613" y="3326732"/>
            <a:ext cx="1163387" cy="23017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34" name="Rectangle: Rounded Corners 33">
            <a:extLst>
              <a:ext uri="{FF2B5EF4-FFF2-40B4-BE49-F238E27FC236}">
                <a16:creationId xmlns:a16="http://schemas.microsoft.com/office/drawing/2014/main" id="{EF1A32ED-0336-09F1-749D-8E44D8F32FA4}"/>
              </a:ext>
            </a:extLst>
          </p:cNvPr>
          <p:cNvSpPr/>
          <p:nvPr/>
        </p:nvSpPr>
        <p:spPr bwMode="auto">
          <a:xfrm>
            <a:off x="5313613" y="4217068"/>
            <a:ext cx="1163387" cy="23017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35" name="Rectangle: Rounded Corners 34">
            <a:extLst>
              <a:ext uri="{FF2B5EF4-FFF2-40B4-BE49-F238E27FC236}">
                <a16:creationId xmlns:a16="http://schemas.microsoft.com/office/drawing/2014/main" id="{8A1D7FC5-EA61-CBEC-4095-BDEFC21BF3CE}"/>
              </a:ext>
            </a:extLst>
          </p:cNvPr>
          <p:cNvSpPr/>
          <p:nvPr/>
        </p:nvSpPr>
        <p:spPr bwMode="auto">
          <a:xfrm>
            <a:off x="5313613" y="4938964"/>
            <a:ext cx="1163387" cy="23017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36" name="Rectangle: Rounded Corners 35">
            <a:extLst>
              <a:ext uri="{FF2B5EF4-FFF2-40B4-BE49-F238E27FC236}">
                <a16:creationId xmlns:a16="http://schemas.microsoft.com/office/drawing/2014/main" id="{53CBA1A9-D934-7623-61E9-6023CE3E32DF}"/>
              </a:ext>
            </a:extLst>
          </p:cNvPr>
          <p:cNvSpPr/>
          <p:nvPr/>
        </p:nvSpPr>
        <p:spPr bwMode="auto">
          <a:xfrm>
            <a:off x="5382128" y="6362700"/>
            <a:ext cx="1163387" cy="253188"/>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37" name="Rectangle: Rounded Corners 36">
            <a:extLst>
              <a:ext uri="{FF2B5EF4-FFF2-40B4-BE49-F238E27FC236}">
                <a16:creationId xmlns:a16="http://schemas.microsoft.com/office/drawing/2014/main" id="{6E937A3B-F6B0-62EB-F821-D1F1AB1949AA}"/>
              </a:ext>
            </a:extLst>
          </p:cNvPr>
          <p:cNvSpPr/>
          <p:nvPr/>
        </p:nvSpPr>
        <p:spPr bwMode="auto">
          <a:xfrm>
            <a:off x="5389813" y="9145480"/>
            <a:ext cx="1163387" cy="253188"/>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9" name="Group 8">
            <a:extLst>
              <a:ext uri="{FF2B5EF4-FFF2-40B4-BE49-F238E27FC236}">
                <a16:creationId xmlns:a16="http://schemas.microsoft.com/office/drawing/2014/main" id="{A743201C-FC11-9814-00B3-6A3B1DBB587E}"/>
              </a:ext>
            </a:extLst>
          </p:cNvPr>
          <p:cNvGrpSpPr/>
          <p:nvPr/>
        </p:nvGrpSpPr>
        <p:grpSpPr>
          <a:xfrm>
            <a:off x="146542" y="146542"/>
            <a:ext cx="882158" cy="882158"/>
            <a:chOff x="146542" y="146542"/>
            <a:chExt cx="882158" cy="882158"/>
          </a:xfrm>
        </p:grpSpPr>
        <p:sp>
          <p:nvSpPr>
            <p:cNvPr id="11" name="Freeform 4">
              <a:extLst>
                <a:ext uri="{FF2B5EF4-FFF2-40B4-BE49-F238E27FC236}">
                  <a16:creationId xmlns:a16="http://schemas.microsoft.com/office/drawing/2014/main" id="{C20E40FA-007F-14A9-9F0F-DFA1747D3F12}"/>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2" name="TextBox 5">
              <a:extLst>
                <a:ext uri="{FF2B5EF4-FFF2-40B4-BE49-F238E27FC236}">
                  <a16:creationId xmlns:a16="http://schemas.microsoft.com/office/drawing/2014/main" id="{101845ED-F7F5-8BE2-70DC-FFE54E41AE73}"/>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4" name="Group 13">
            <a:extLst>
              <a:ext uri="{FF2B5EF4-FFF2-40B4-BE49-F238E27FC236}">
                <a16:creationId xmlns:a16="http://schemas.microsoft.com/office/drawing/2014/main" id="{9B3CBAAF-2CAD-7B0E-FDA2-26011633EB4A}"/>
              </a:ext>
            </a:extLst>
          </p:cNvPr>
          <p:cNvGrpSpPr/>
          <p:nvPr/>
        </p:nvGrpSpPr>
        <p:grpSpPr>
          <a:xfrm>
            <a:off x="152400" y="1028700"/>
            <a:ext cx="851038" cy="1182762"/>
            <a:chOff x="912991" y="1141338"/>
            <a:chExt cx="851038" cy="1182762"/>
          </a:xfrm>
        </p:grpSpPr>
        <p:sp>
          <p:nvSpPr>
            <p:cNvPr id="15" name="Freeform 6">
              <a:extLst>
                <a:ext uri="{FF2B5EF4-FFF2-40B4-BE49-F238E27FC236}">
                  <a16:creationId xmlns:a16="http://schemas.microsoft.com/office/drawing/2014/main" id="{3F494F4B-33E5-BD3C-620D-4E8911AD38F3}"/>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6" name="TextBox 7">
              <a:extLst>
                <a:ext uri="{FF2B5EF4-FFF2-40B4-BE49-F238E27FC236}">
                  <a16:creationId xmlns:a16="http://schemas.microsoft.com/office/drawing/2014/main" id="{773F8495-6994-2464-6394-4A8934ACEAA3}"/>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2848927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752600" y="114300"/>
            <a:ext cx="16535400"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Выберите источник образца</a:t>
            </a:r>
          </a:p>
        </p:txBody>
      </p:sp>
      <p:pic>
        <p:nvPicPr>
          <p:cNvPr id="3" name="Picture 2">
            <a:extLst>
              <a:ext uri="{FF2B5EF4-FFF2-40B4-BE49-F238E27FC236}">
                <a16:creationId xmlns:a16="http://schemas.microsoft.com/office/drawing/2014/main" id="{DF1ED9FF-D86A-51DD-D036-D49A8A03B012}"/>
              </a:ext>
            </a:extLst>
          </p:cNvPr>
          <p:cNvPicPr>
            <a:picLocks noChangeAspect="1"/>
          </p:cNvPicPr>
          <p:nvPr/>
        </p:nvPicPr>
        <p:blipFill>
          <a:blip r:embed="rId2"/>
          <a:stretch>
            <a:fillRect/>
          </a:stretch>
        </p:blipFill>
        <p:spPr>
          <a:xfrm>
            <a:off x="2514600" y="3238500"/>
            <a:ext cx="13168544" cy="6096000"/>
          </a:xfrm>
          <a:prstGeom prst="rect">
            <a:avLst/>
          </a:prstGeom>
        </p:spPr>
      </p:pic>
      <p:grpSp>
        <p:nvGrpSpPr>
          <p:cNvPr id="2" name="Group 1">
            <a:extLst>
              <a:ext uri="{FF2B5EF4-FFF2-40B4-BE49-F238E27FC236}">
                <a16:creationId xmlns:a16="http://schemas.microsoft.com/office/drawing/2014/main" id="{6BDB2896-FC27-7AB0-6D4F-EBBAE3C8FABE}"/>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C31D0923-3FE9-D1B6-4CA9-CB5DB407D6A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6" name="TextBox 5">
              <a:extLst>
                <a:ext uri="{FF2B5EF4-FFF2-40B4-BE49-F238E27FC236}">
                  <a16:creationId xmlns:a16="http://schemas.microsoft.com/office/drawing/2014/main" id="{941D2802-AF16-00FA-41DE-B87B42CE9E93}"/>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5E2A2A7C-A454-B5E9-CE05-38F025C42906}"/>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06585F61-089A-2F6D-8A57-23810E6C1351}"/>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BD523DFC-B377-5298-EA0B-15D0CEBF8443}"/>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752600" y="114300"/>
            <a:ext cx="16535400"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Происхождение образца</a:t>
            </a:r>
          </a:p>
        </p:txBody>
      </p:sp>
      <p:pic>
        <p:nvPicPr>
          <p:cNvPr id="20" name="Picture 19">
            <a:extLst>
              <a:ext uri="{FF2B5EF4-FFF2-40B4-BE49-F238E27FC236}">
                <a16:creationId xmlns:a16="http://schemas.microsoft.com/office/drawing/2014/main" id="{9D42B9ED-94C9-896B-6493-EB45A5FDB5B6}"/>
              </a:ext>
            </a:extLst>
          </p:cNvPr>
          <p:cNvPicPr>
            <a:picLocks noChangeAspect="1"/>
          </p:cNvPicPr>
          <p:nvPr/>
        </p:nvPicPr>
        <p:blipFill>
          <a:blip r:embed="rId2"/>
          <a:stretch>
            <a:fillRect/>
          </a:stretch>
        </p:blipFill>
        <p:spPr>
          <a:xfrm>
            <a:off x="5248003" y="8801313"/>
            <a:ext cx="8180277" cy="10897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TextBox 22">
            <a:extLst>
              <a:ext uri="{FF2B5EF4-FFF2-40B4-BE49-F238E27FC236}">
                <a16:creationId xmlns:a16="http://schemas.microsoft.com/office/drawing/2014/main" id="{14AFAFB4-67C5-16B1-085B-D68063B624E6}"/>
              </a:ext>
            </a:extLst>
          </p:cNvPr>
          <p:cNvSpPr txBox="1"/>
          <p:nvPr/>
        </p:nvSpPr>
        <p:spPr>
          <a:xfrm>
            <a:off x="691748" y="2154520"/>
            <a:ext cx="4000500" cy="738665"/>
          </a:xfrm>
          <a:prstGeom prst="rect">
            <a:avLst/>
          </a:prstGeom>
          <a:noFill/>
        </p:spPr>
        <p:txBody>
          <a:bodyPr wrap="square" rtlCol="0">
            <a:spAutoFit/>
          </a:bodyPr>
          <a:lstStyle/>
          <a:p>
            <a:pPr algn="r"/>
            <a:r>
              <a:rPr lang="ru" sz="4200" b="1" dirty="0">
                <a:latin typeface="Atkinson Hyperlegible" pitchFamily="2" charset="0"/>
              </a:rPr>
              <a:t>Человек</a:t>
            </a:r>
          </a:p>
        </p:txBody>
      </p:sp>
      <p:sp>
        <p:nvSpPr>
          <p:cNvPr id="24" name="TextBox 23">
            <a:extLst>
              <a:ext uri="{FF2B5EF4-FFF2-40B4-BE49-F238E27FC236}">
                <a16:creationId xmlns:a16="http://schemas.microsoft.com/office/drawing/2014/main" id="{18096DCA-1A29-1B8F-5AAF-8879D7775FBB}"/>
              </a:ext>
            </a:extLst>
          </p:cNvPr>
          <p:cNvSpPr txBox="1"/>
          <p:nvPr/>
        </p:nvSpPr>
        <p:spPr>
          <a:xfrm>
            <a:off x="618309" y="4570360"/>
            <a:ext cx="4000500" cy="738665"/>
          </a:xfrm>
          <a:prstGeom prst="rect">
            <a:avLst/>
          </a:prstGeom>
          <a:noFill/>
        </p:spPr>
        <p:txBody>
          <a:bodyPr wrap="square" rtlCol="0">
            <a:spAutoFit/>
          </a:bodyPr>
          <a:lstStyle/>
          <a:p>
            <a:pPr algn="r"/>
            <a:r>
              <a:rPr lang="ru" sz="4200" b="1" dirty="0">
                <a:latin typeface="Atkinson Hyperlegible" pitchFamily="2" charset="0"/>
              </a:rPr>
              <a:t>Животные</a:t>
            </a:r>
          </a:p>
        </p:txBody>
      </p:sp>
      <p:sp>
        <p:nvSpPr>
          <p:cNvPr id="25" name="TextBox 24">
            <a:extLst>
              <a:ext uri="{FF2B5EF4-FFF2-40B4-BE49-F238E27FC236}">
                <a16:creationId xmlns:a16="http://schemas.microsoft.com/office/drawing/2014/main" id="{B2AE324C-BC2F-3783-FD32-313989436D10}"/>
              </a:ext>
            </a:extLst>
          </p:cNvPr>
          <p:cNvSpPr txBox="1"/>
          <p:nvPr/>
        </p:nvSpPr>
        <p:spPr>
          <a:xfrm>
            <a:off x="618309" y="7113142"/>
            <a:ext cx="4000500" cy="738665"/>
          </a:xfrm>
          <a:prstGeom prst="rect">
            <a:avLst/>
          </a:prstGeom>
          <a:noFill/>
        </p:spPr>
        <p:txBody>
          <a:bodyPr wrap="square" rtlCol="0">
            <a:spAutoFit/>
          </a:bodyPr>
          <a:lstStyle/>
          <a:p>
            <a:pPr algn="r"/>
            <a:r>
              <a:rPr lang="ru" sz="4200" b="1" dirty="0">
                <a:latin typeface="Atkinson Hyperlegible" pitchFamily="2" charset="0"/>
              </a:rPr>
              <a:t>Еда</a:t>
            </a:r>
          </a:p>
        </p:txBody>
      </p:sp>
      <p:sp>
        <p:nvSpPr>
          <p:cNvPr id="26" name="TextBox 25">
            <a:extLst>
              <a:ext uri="{FF2B5EF4-FFF2-40B4-BE49-F238E27FC236}">
                <a16:creationId xmlns:a16="http://schemas.microsoft.com/office/drawing/2014/main" id="{7A0E2B46-F92D-0DF6-48EB-E35F56C1655E}"/>
              </a:ext>
            </a:extLst>
          </p:cNvPr>
          <p:cNvSpPr txBox="1"/>
          <p:nvPr/>
        </p:nvSpPr>
        <p:spPr>
          <a:xfrm>
            <a:off x="228600" y="8976835"/>
            <a:ext cx="4305300" cy="738664"/>
          </a:xfrm>
          <a:prstGeom prst="rect">
            <a:avLst/>
          </a:prstGeom>
          <a:noFill/>
        </p:spPr>
        <p:txBody>
          <a:bodyPr wrap="square" rtlCol="0">
            <a:spAutoFit/>
          </a:bodyPr>
          <a:lstStyle/>
          <a:p>
            <a:pPr algn="r"/>
            <a:r>
              <a:rPr lang="ru" sz="4200" b="1" dirty="0">
                <a:latin typeface="Atkinson Hyperlegible" pitchFamily="2" charset="0"/>
              </a:rPr>
              <a:t>Внешняя среда</a:t>
            </a:r>
          </a:p>
        </p:txBody>
      </p:sp>
      <p:pic>
        <p:nvPicPr>
          <p:cNvPr id="28" name="Picture 27">
            <a:extLst>
              <a:ext uri="{FF2B5EF4-FFF2-40B4-BE49-F238E27FC236}">
                <a16:creationId xmlns:a16="http://schemas.microsoft.com/office/drawing/2014/main" id="{49A998B2-117B-C721-E2E7-0F7E59D094EB}"/>
              </a:ext>
            </a:extLst>
          </p:cNvPr>
          <p:cNvPicPr>
            <a:picLocks noChangeAspect="1"/>
          </p:cNvPicPr>
          <p:nvPr/>
        </p:nvPicPr>
        <p:blipFill>
          <a:blip r:embed="rId3"/>
          <a:stretch>
            <a:fillRect/>
          </a:stretch>
        </p:blipFill>
        <p:spPr>
          <a:xfrm>
            <a:off x="5181282" y="1872137"/>
            <a:ext cx="12162690" cy="1865518"/>
          </a:xfrm>
          <a:prstGeom prst="rect">
            <a:avLst/>
          </a:prstGeom>
        </p:spPr>
      </p:pic>
      <p:pic>
        <p:nvPicPr>
          <p:cNvPr id="30" name="Picture 29">
            <a:extLst>
              <a:ext uri="{FF2B5EF4-FFF2-40B4-BE49-F238E27FC236}">
                <a16:creationId xmlns:a16="http://schemas.microsoft.com/office/drawing/2014/main" id="{AD0BE528-70AA-39E8-9167-BBC4A69083A9}"/>
              </a:ext>
            </a:extLst>
          </p:cNvPr>
          <p:cNvPicPr>
            <a:picLocks noChangeAspect="1"/>
          </p:cNvPicPr>
          <p:nvPr/>
        </p:nvPicPr>
        <p:blipFill>
          <a:blip r:embed="rId4"/>
          <a:stretch>
            <a:fillRect/>
          </a:stretch>
        </p:blipFill>
        <p:spPr>
          <a:xfrm>
            <a:off x="5185636" y="4184845"/>
            <a:ext cx="12395881" cy="1718240"/>
          </a:xfrm>
          <a:prstGeom prst="rect">
            <a:avLst/>
          </a:prstGeom>
        </p:spPr>
      </p:pic>
      <p:pic>
        <p:nvPicPr>
          <p:cNvPr id="36" name="Picture 35">
            <a:extLst>
              <a:ext uri="{FF2B5EF4-FFF2-40B4-BE49-F238E27FC236}">
                <a16:creationId xmlns:a16="http://schemas.microsoft.com/office/drawing/2014/main" id="{CAB2C3AF-1774-0057-6C91-411B87EC6FD7}"/>
              </a:ext>
            </a:extLst>
          </p:cNvPr>
          <p:cNvPicPr>
            <a:picLocks noChangeAspect="1"/>
          </p:cNvPicPr>
          <p:nvPr/>
        </p:nvPicPr>
        <p:blipFill>
          <a:blip r:embed="rId5"/>
          <a:stretch>
            <a:fillRect/>
          </a:stretch>
        </p:blipFill>
        <p:spPr>
          <a:xfrm>
            <a:off x="5185636" y="6586569"/>
            <a:ext cx="12334515" cy="1730513"/>
          </a:xfrm>
          <a:prstGeom prst="rect">
            <a:avLst/>
          </a:prstGeom>
        </p:spPr>
      </p:pic>
      <p:pic>
        <p:nvPicPr>
          <p:cNvPr id="3" name="Picture 2">
            <a:extLst>
              <a:ext uri="{FF2B5EF4-FFF2-40B4-BE49-F238E27FC236}">
                <a16:creationId xmlns:a16="http://schemas.microsoft.com/office/drawing/2014/main" id="{DF1ED9FF-D86A-51DD-D036-D49A8A03B012}"/>
              </a:ext>
            </a:extLst>
          </p:cNvPr>
          <p:cNvPicPr>
            <a:picLocks noChangeAspect="1"/>
          </p:cNvPicPr>
          <p:nvPr/>
        </p:nvPicPr>
        <p:blipFill>
          <a:blip r:embed="rId6"/>
          <a:stretch>
            <a:fillRect/>
          </a:stretch>
        </p:blipFill>
        <p:spPr>
          <a:xfrm>
            <a:off x="7448403" y="4358572"/>
            <a:ext cx="3391194" cy="1569856"/>
          </a:xfrm>
          <a:prstGeom prst="rect">
            <a:avLst/>
          </a:prstGeom>
        </p:spPr>
      </p:pic>
      <p:grpSp>
        <p:nvGrpSpPr>
          <p:cNvPr id="2" name="Group 1">
            <a:extLst>
              <a:ext uri="{FF2B5EF4-FFF2-40B4-BE49-F238E27FC236}">
                <a16:creationId xmlns:a16="http://schemas.microsoft.com/office/drawing/2014/main" id="{74E1E1FF-4BFF-0DDA-B144-FAC97022A321}"/>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4970D162-F97E-FB13-4093-C75B93DC896E}"/>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latin typeface="Atkinson Hyperlegible" pitchFamily="2" charset="0"/>
              </a:endParaRPr>
            </a:p>
          </p:txBody>
        </p:sp>
        <p:sp>
          <p:nvSpPr>
            <p:cNvPr id="6" name="TextBox 5">
              <a:extLst>
                <a:ext uri="{FF2B5EF4-FFF2-40B4-BE49-F238E27FC236}">
                  <a16:creationId xmlns:a16="http://schemas.microsoft.com/office/drawing/2014/main" id="{3166EF90-8931-C193-97CA-760293130ACA}"/>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996CC21F-19BA-C7A9-E7D9-60AF14EACBDC}"/>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1B0C079C-D198-FF46-72A9-E8BD0D2AC823}"/>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ED8B78A8-09AC-AA85-6E65-0BE5BB29DF6D}"/>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727201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08018"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Место сбора образцов</a:t>
            </a:r>
          </a:p>
        </p:txBody>
      </p:sp>
      <p:sp>
        <p:nvSpPr>
          <p:cNvPr id="23" name="TextBox 22">
            <a:extLst>
              <a:ext uri="{FF2B5EF4-FFF2-40B4-BE49-F238E27FC236}">
                <a16:creationId xmlns:a16="http://schemas.microsoft.com/office/drawing/2014/main" id="{14AFAFB4-67C5-16B1-085B-D68063B624E6}"/>
              </a:ext>
            </a:extLst>
          </p:cNvPr>
          <p:cNvSpPr txBox="1"/>
          <p:nvPr/>
        </p:nvSpPr>
        <p:spPr>
          <a:xfrm>
            <a:off x="685800" y="1890235"/>
            <a:ext cx="4000500" cy="738665"/>
          </a:xfrm>
          <a:prstGeom prst="rect">
            <a:avLst/>
          </a:prstGeom>
          <a:noFill/>
        </p:spPr>
        <p:txBody>
          <a:bodyPr wrap="square" rtlCol="0">
            <a:spAutoFit/>
          </a:bodyPr>
          <a:lstStyle/>
          <a:p>
            <a:pPr algn="r"/>
            <a:r>
              <a:rPr lang="ru" sz="4200" b="1" dirty="0">
                <a:latin typeface="Atkinson Hyperlegible" pitchFamily="2" charset="0"/>
              </a:rPr>
              <a:t>Человек</a:t>
            </a:r>
          </a:p>
        </p:txBody>
      </p:sp>
      <p:sp>
        <p:nvSpPr>
          <p:cNvPr id="24" name="TextBox 23">
            <a:extLst>
              <a:ext uri="{FF2B5EF4-FFF2-40B4-BE49-F238E27FC236}">
                <a16:creationId xmlns:a16="http://schemas.microsoft.com/office/drawing/2014/main" id="{18096DCA-1A29-1B8F-5AAF-8879D7775FBB}"/>
              </a:ext>
            </a:extLst>
          </p:cNvPr>
          <p:cNvSpPr txBox="1"/>
          <p:nvPr/>
        </p:nvSpPr>
        <p:spPr>
          <a:xfrm>
            <a:off x="609600" y="4305300"/>
            <a:ext cx="4000500" cy="738665"/>
          </a:xfrm>
          <a:prstGeom prst="rect">
            <a:avLst/>
          </a:prstGeom>
          <a:noFill/>
        </p:spPr>
        <p:txBody>
          <a:bodyPr wrap="square" rtlCol="0">
            <a:spAutoFit/>
          </a:bodyPr>
          <a:lstStyle/>
          <a:p>
            <a:pPr algn="r"/>
            <a:r>
              <a:rPr lang="ru" sz="4200" b="1" dirty="0">
                <a:latin typeface="Atkinson Hyperlegible" pitchFamily="2" charset="0"/>
              </a:rPr>
              <a:t>Животные</a:t>
            </a:r>
          </a:p>
        </p:txBody>
      </p:sp>
      <p:sp>
        <p:nvSpPr>
          <p:cNvPr id="25" name="TextBox 24">
            <a:extLst>
              <a:ext uri="{FF2B5EF4-FFF2-40B4-BE49-F238E27FC236}">
                <a16:creationId xmlns:a16="http://schemas.microsoft.com/office/drawing/2014/main" id="{B2AE324C-BC2F-3783-FD32-313989436D10}"/>
              </a:ext>
            </a:extLst>
          </p:cNvPr>
          <p:cNvSpPr txBox="1"/>
          <p:nvPr/>
        </p:nvSpPr>
        <p:spPr>
          <a:xfrm>
            <a:off x="609600" y="6843235"/>
            <a:ext cx="4000500" cy="738665"/>
          </a:xfrm>
          <a:prstGeom prst="rect">
            <a:avLst/>
          </a:prstGeom>
          <a:noFill/>
        </p:spPr>
        <p:txBody>
          <a:bodyPr wrap="square" rtlCol="0">
            <a:spAutoFit/>
          </a:bodyPr>
          <a:lstStyle/>
          <a:p>
            <a:pPr algn="r"/>
            <a:r>
              <a:rPr lang="ru" sz="4200" b="1" dirty="0">
                <a:latin typeface="Atkinson Hyperlegible" pitchFamily="2" charset="0"/>
              </a:rPr>
              <a:t>Еда</a:t>
            </a:r>
          </a:p>
        </p:txBody>
      </p:sp>
      <p:sp>
        <p:nvSpPr>
          <p:cNvPr id="26" name="TextBox 25">
            <a:extLst>
              <a:ext uri="{FF2B5EF4-FFF2-40B4-BE49-F238E27FC236}">
                <a16:creationId xmlns:a16="http://schemas.microsoft.com/office/drawing/2014/main" id="{7A0E2B46-F92D-0DF6-48EB-E35F56C1655E}"/>
              </a:ext>
            </a:extLst>
          </p:cNvPr>
          <p:cNvSpPr txBox="1"/>
          <p:nvPr/>
        </p:nvSpPr>
        <p:spPr>
          <a:xfrm>
            <a:off x="146542" y="8976835"/>
            <a:ext cx="4387358" cy="738664"/>
          </a:xfrm>
          <a:prstGeom prst="rect">
            <a:avLst/>
          </a:prstGeom>
          <a:noFill/>
        </p:spPr>
        <p:txBody>
          <a:bodyPr wrap="square" rtlCol="0">
            <a:spAutoFit/>
          </a:bodyPr>
          <a:lstStyle/>
          <a:p>
            <a:pPr algn="r"/>
            <a:r>
              <a:rPr lang="ru" sz="4200" b="1" dirty="0">
                <a:latin typeface="Atkinson Hyperlegible" pitchFamily="2" charset="0"/>
              </a:rPr>
              <a:t>Внешняя среда</a:t>
            </a:r>
          </a:p>
        </p:txBody>
      </p:sp>
      <p:pic>
        <p:nvPicPr>
          <p:cNvPr id="3" name="Picture 2">
            <a:extLst>
              <a:ext uri="{FF2B5EF4-FFF2-40B4-BE49-F238E27FC236}">
                <a16:creationId xmlns:a16="http://schemas.microsoft.com/office/drawing/2014/main" id="{0A1B0C77-AA80-A624-61A2-BBB1337B1AC8}"/>
              </a:ext>
            </a:extLst>
          </p:cNvPr>
          <p:cNvPicPr>
            <a:picLocks noChangeAspect="1"/>
          </p:cNvPicPr>
          <p:nvPr/>
        </p:nvPicPr>
        <p:blipFill>
          <a:blip r:embed="rId2"/>
          <a:stretch>
            <a:fillRect/>
          </a:stretch>
        </p:blipFill>
        <p:spPr>
          <a:xfrm>
            <a:off x="5105400" y="1697769"/>
            <a:ext cx="12395881" cy="1435959"/>
          </a:xfrm>
          <a:prstGeom prst="rect">
            <a:avLst/>
          </a:prstGeom>
        </p:spPr>
      </p:pic>
      <p:pic>
        <p:nvPicPr>
          <p:cNvPr id="12" name="Picture 11">
            <a:extLst>
              <a:ext uri="{FF2B5EF4-FFF2-40B4-BE49-F238E27FC236}">
                <a16:creationId xmlns:a16="http://schemas.microsoft.com/office/drawing/2014/main" id="{0DCCA21C-84BB-CEE0-5E5A-A7EA929A3B5B}"/>
              </a:ext>
            </a:extLst>
          </p:cNvPr>
          <p:cNvPicPr>
            <a:picLocks noChangeAspect="1"/>
          </p:cNvPicPr>
          <p:nvPr/>
        </p:nvPicPr>
        <p:blipFill>
          <a:blip r:embed="rId3"/>
          <a:stretch>
            <a:fillRect/>
          </a:stretch>
        </p:blipFill>
        <p:spPr>
          <a:xfrm>
            <a:off x="5181600" y="4000500"/>
            <a:ext cx="12224059" cy="1448233"/>
          </a:xfrm>
          <a:prstGeom prst="rect">
            <a:avLst/>
          </a:prstGeom>
        </p:spPr>
      </p:pic>
      <p:pic>
        <p:nvPicPr>
          <p:cNvPr id="16" name="Picture 15">
            <a:extLst>
              <a:ext uri="{FF2B5EF4-FFF2-40B4-BE49-F238E27FC236}">
                <a16:creationId xmlns:a16="http://schemas.microsoft.com/office/drawing/2014/main" id="{E60870DF-A9D1-B9E5-4062-F61873594093}"/>
              </a:ext>
            </a:extLst>
          </p:cNvPr>
          <p:cNvPicPr>
            <a:picLocks noChangeAspect="1"/>
          </p:cNvPicPr>
          <p:nvPr/>
        </p:nvPicPr>
        <p:blipFill>
          <a:blip r:embed="rId4"/>
          <a:stretch>
            <a:fillRect/>
          </a:stretch>
        </p:blipFill>
        <p:spPr>
          <a:xfrm>
            <a:off x="5105400" y="8530489"/>
            <a:ext cx="12616799" cy="1534145"/>
          </a:xfrm>
          <a:prstGeom prst="rect">
            <a:avLst/>
          </a:prstGeom>
        </p:spPr>
      </p:pic>
      <p:pic>
        <p:nvPicPr>
          <p:cNvPr id="18" name="Picture 17">
            <a:extLst>
              <a:ext uri="{FF2B5EF4-FFF2-40B4-BE49-F238E27FC236}">
                <a16:creationId xmlns:a16="http://schemas.microsoft.com/office/drawing/2014/main" id="{886C8C09-8196-5164-F27E-75EDE6521052}"/>
              </a:ext>
            </a:extLst>
          </p:cNvPr>
          <p:cNvPicPr>
            <a:picLocks noChangeAspect="1"/>
          </p:cNvPicPr>
          <p:nvPr/>
        </p:nvPicPr>
        <p:blipFill>
          <a:blip r:embed="rId5"/>
          <a:stretch>
            <a:fillRect/>
          </a:stretch>
        </p:blipFill>
        <p:spPr>
          <a:xfrm>
            <a:off x="5152104" y="6485001"/>
            <a:ext cx="12297696" cy="1325499"/>
          </a:xfrm>
          <a:prstGeom prst="rect">
            <a:avLst/>
          </a:prstGeom>
        </p:spPr>
      </p:pic>
      <p:grpSp>
        <p:nvGrpSpPr>
          <p:cNvPr id="2" name="Group 1">
            <a:extLst>
              <a:ext uri="{FF2B5EF4-FFF2-40B4-BE49-F238E27FC236}">
                <a16:creationId xmlns:a16="http://schemas.microsoft.com/office/drawing/2014/main" id="{404244E9-49B4-56A0-AB0B-F2208D7EAEE6}"/>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7FF4A481-BC25-CCFF-3092-8D26ACAF1C10}"/>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6" name="TextBox 5">
              <a:extLst>
                <a:ext uri="{FF2B5EF4-FFF2-40B4-BE49-F238E27FC236}">
                  <a16:creationId xmlns:a16="http://schemas.microsoft.com/office/drawing/2014/main" id="{534C2F79-9FEE-D3A7-CE65-91C0414716C9}"/>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E36B27A7-8FE1-A01F-B1BD-7A9114C3AA5B}"/>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2A0BD67B-7F7B-8D39-957A-9E7F775008E7}"/>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0D341A9D-3A6C-89ED-6AFF-59093A424B8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347476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Детали образца</a:t>
            </a:r>
          </a:p>
        </p:txBody>
      </p:sp>
      <p:sp>
        <p:nvSpPr>
          <p:cNvPr id="23" name="TextBox 22">
            <a:extLst>
              <a:ext uri="{FF2B5EF4-FFF2-40B4-BE49-F238E27FC236}">
                <a16:creationId xmlns:a16="http://schemas.microsoft.com/office/drawing/2014/main" id="{14AFAFB4-67C5-16B1-085B-D68063B624E6}"/>
              </a:ext>
            </a:extLst>
          </p:cNvPr>
          <p:cNvSpPr txBox="1"/>
          <p:nvPr/>
        </p:nvSpPr>
        <p:spPr>
          <a:xfrm>
            <a:off x="685800" y="1890235"/>
            <a:ext cx="4000500" cy="738665"/>
          </a:xfrm>
          <a:prstGeom prst="rect">
            <a:avLst/>
          </a:prstGeom>
          <a:noFill/>
        </p:spPr>
        <p:txBody>
          <a:bodyPr wrap="square" rtlCol="0">
            <a:spAutoFit/>
          </a:bodyPr>
          <a:lstStyle/>
          <a:p>
            <a:pPr algn="r"/>
            <a:r>
              <a:rPr lang="ru" sz="4200" b="1" dirty="0">
                <a:latin typeface="Atkinson Hyperlegible" pitchFamily="2" charset="0"/>
              </a:rPr>
              <a:t>Все секторы</a:t>
            </a:r>
          </a:p>
        </p:txBody>
      </p:sp>
      <p:sp>
        <p:nvSpPr>
          <p:cNvPr id="24" name="TextBox 23">
            <a:extLst>
              <a:ext uri="{FF2B5EF4-FFF2-40B4-BE49-F238E27FC236}">
                <a16:creationId xmlns:a16="http://schemas.microsoft.com/office/drawing/2014/main" id="{18096DCA-1A29-1B8F-5AAF-8879D7775FBB}"/>
              </a:ext>
            </a:extLst>
          </p:cNvPr>
          <p:cNvSpPr txBox="1"/>
          <p:nvPr/>
        </p:nvSpPr>
        <p:spPr>
          <a:xfrm>
            <a:off x="-312012" y="3923662"/>
            <a:ext cx="6442846" cy="738664"/>
          </a:xfrm>
          <a:prstGeom prst="rect">
            <a:avLst/>
          </a:prstGeom>
          <a:noFill/>
        </p:spPr>
        <p:txBody>
          <a:bodyPr wrap="square" rtlCol="0">
            <a:spAutoFit/>
          </a:bodyPr>
          <a:lstStyle/>
          <a:p>
            <a:pPr algn="r"/>
            <a:r>
              <a:rPr lang="ru" sz="4200" b="1" dirty="0">
                <a:latin typeface="Atkinson Hyperlegible" pitchFamily="2" charset="0"/>
              </a:rPr>
              <a:t>Человек и животное*</a:t>
            </a:r>
          </a:p>
        </p:txBody>
      </p:sp>
      <p:sp>
        <p:nvSpPr>
          <p:cNvPr id="25" name="TextBox 24">
            <a:extLst>
              <a:ext uri="{FF2B5EF4-FFF2-40B4-BE49-F238E27FC236}">
                <a16:creationId xmlns:a16="http://schemas.microsoft.com/office/drawing/2014/main" id="{B2AE324C-BC2F-3783-FD32-313989436D10}"/>
              </a:ext>
            </a:extLst>
          </p:cNvPr>
          <p:cNvSpPr txBox="1"/>
          <p:nvPr/>
        </p:nvSpPr>
        <p:spPr>
          <a:xfrm>
            <a:off x="5835961" y="3894607"/>
            <a:ext cx="4000500" cy="738665"/>
          </a:xfrm>
          <a:prstGeom prst="rect">
            <a:avLst/>
          </a:prstGeom>
          <a:noFill/>
        </p:spPr>
        <p:txBody>
          <a:bodyPr wrap="square" rtlCol="0">
            <a:spAutoFit/>
          </a:bodyPr>
          <a:lstStyle/>
          <a:p>
            <a:pPr algn="r"/>
            <a:r>
              <a:rPr lang="ru" sz="4200" b="1" dirty="0">
                <a:latin typeface="Atkinson Hyperlegible" pitchFamily="2" charset="0"/>
              </a:rPr>
              <a:t>Еда</a:t>
            </a:r>
          </a:p>
        </p:txBody>
      </p:sp>
      <p:sp>
        <p:nvSpPr>
          <p:cNvPr id="26" name="TextBox 25">
            <a:extLst>
              <a:ext uri="{FF2B5EF4-FFF2-40B4-BE49-F238E27FC236}">
                <a16:creationId xmlns:a16="http://schemas.microsoft.com/office/drawing/2014/main" id="{7A0E2B46-F92D-0DF6-48EB-E35F56C1655E}"/>
              </a:ext>
            </a:extLst>
          </p:cNvPr>
          <p:cNvSpPr txBox="1"/>
          <p:nvPr/>
        </p:nvSpPr>
        <p:spPr>
          <a:xfrm>
            <a:off x="12290401" y="3903567"/>
            <a:ext cx="4636838" cy="738664"/>
          </a:xfrm>
          <a:prstGeom prst="rect">
            <a:avLst/>
          </a:prstGeom>
          <a:noFill/>
        </p:spPr>
        <p:txBody>
          <a:bodyPr wrap="square" rtlCol="0">
            <a:spAutoFit/>
          </a:bodyPr>
          <a:lstStyle/>
          <a:p>
            <a:pPr algn="r"/>
            <a:r>
              <a:rPr lang="ru" sz="4200" b="1" dirty="0">
                <a:latin typeface="Atkinson Hyperlegible" pitchFamily="2" charset="0"/>
              </a:rPr>
              <a:t>Внешняя среда</a:t>
            </a:r>
          </a:p>
        </p:txBody>
      </p:sp>
      <p:pic>
        <p:nvPicPr>
          <p:cNvPr id="4" name="Picture 3">
            <a:extLst>
              <a:ext uri="{FF2B5EF4-FFF2-40B4-BE49-F238E27FC236}">
                <a16:creationId xmlns:a16="http://schemas.microsoft.com/office/drawing/2014/main" id="{2964D369-E67E-C1DF-24F2-1F69E64371AA}"/>
              </a:ext>
            </a:extLst>
          </p:cNvPr>
          <p:cNvPicPr>
            <a:picLocks noChangeAspect="1"/>
          </p:cNvPicPr>
          <p:nvPr/>
        </p:nvPicPr>
        <p:blipFill>
          <a:blip r:embed="rId2"/>
          <a:stretch>
            <a:fillRect/>
          </a:stretch>
        </p:blipFill>
        <p:spPr>
          <a:xfrm>
            <a:off x="4953000" y="1584187"/>
            <a:ext cx="12604525" cy="1190495"/>
          </a:xfrm>
          <a:prstGeom prst="rect">
            <a:avLst/>
          </a:prstGeom>
        </p:spPr>
      </p:pic>
      <p:sp>
        <p:nvSpPr>
          <p:cNvPr id="11" name="TextBox 4">
            <a:extLst>
              <a:ext uri="{FF2B5EF4-FFF2-40B4-BE49-F238E27FC236}">
                <a16:creationId xmlns:a16="http://schemas.microsoft.com/office/drawing/2014/main" id="{BCDAAF66-077C-CAA4-C740-CEFA00A5B034}"/>
              </a:ext>
            </a:extLst>
          </p:cNvPr>
          <p:cNvSpPr txBox="1"/>
          <p:nvPr/>
        </p:nvSpPr>
        <p:spPr>
          <a:xfrm>
            <a:off x="1447800" y="3016145"/>
            <a:ext cx="14663000" cy="628377"/>
          </a:xfrm>
          <a:prstGeom prst="rect">
            <a:avLst/>
          </a:prstGeom>
        </p:spPr>
        <p:txBody>
          <a:bodyPr lIns="0" tIns="0" rIns="0" bIns="0" rtlCol="0" anchor="t">
            <a:spAutoFit/>
          </a:bodyPr>
          <a:lstStyle/>
          <a:p>
            <a:pPr algn="l">
              <a:lnSpc>
                <a:spcPts val="4936"/>
              </a:lnSpc>
            </a:pPr>
            <a:r>
              <a:rPr lang="ru" sz="4400" spc="-7" dirty="0">
                <a:solidFill>
                  <a:srgbClr val="0B3A7F"/>
                </a:solidFill>
                <a:latin typeface="Atkinson Hyperlegible" pitchFamily="2" charset="0"/>
              </a:rPr>
              <a:t>Типы образцов</a:t>
            </a:r>
          </a:p>
        </p:txBody>
      </p:sp>
      <p:pic>
        <p:nvPicPr>
          <p:cNvPr id="20" name="Picture 19">
            <a:extLst>
              <a:ext uri="{FF2B5EF4-FFF2-40B4-BE49-F238E27FC236}">
                <a16:creationId xmlns:a16="http://schemas.microsoft.com/office/drawing/2014/main" id="{059FC4A7-6C1E-24BA-5266-E1ACD77077A8}"/>
              </a:ext>
            </a:extLst>
          </p:cNvPr>
          <p:cNvPicPr>
            <a:picLocks noChangeAspect="1"/>
          </p:cNvPicPr>
          <p:nvPr/>
        </p:nvPicPr>
        <p:blipFill>
          <a:blip r:embed="rId3"/>
          <a:stretch>
            <a:fillRect/>
          </a:stretch>
        </p:blipFill>
        <p:spPr>
          <a:xfrm>
            <a:off x="12246428" y="4683683"/>
            <a:ext cx="5481190" cy="4725161"/>
          </a:xfrm>
          <a:prstGeom prst="rect">
            <a:avLst/>
          </a:prstGeom>
        </p:spPr>
      </p:pic>
      <p:pic>
        <p:nvPicPr>
          <p:cNvPr id="22" name="Picture 21">
            <a:extLst>
              <a:ext uri="{FF2B5EF4-FFF2-40B4-BE49-F238E27FC236}">
                <a16:creationId xmlns:a16="http://schemas.microsoft.com/office/drawing/2014/main" id="{3B77E691-2CDA-44D6-0E97-9178BE5317B6}"/>
              </a:ext>
            </a:extLst>
          </p:cNvPr>
          <p:cNvPicPr>
            <a:picLocks noChangeAspect="1"/>
          </p:cNvPicPr>
          <p:nvPr/>
        </p:nvPicPr>
        <p:blipFill>
          <a:blip r:embed="rId4"/>
          <a:stretch>
            <a:fillRect/>
          </a:stretch>
        </p:blipFill>
        <p:spPr>
          <a:xfrm>
            <a:off x="6112957" y="4642231"/>
            <a:ext cx="5332686" cy="4765662"/>
          </a:xfrm>
          <a:prstGeom prst="rect">
            <a:avLst/>
          </a:prstGeom>
        </p:spPr>
      </p:pic>
      <p:pic>
        <p:nvPicPr>
          <p:cNvPr id="28" name="Picture 27">
            <a:extLst>
              <a:ext uri="{FF2B5EF4-FFF2-40B4-BE49-F238E27FC236}">
                <a16:creationId xmlns:a16="http://schemas.microsoft.com/office/drawing/2014/main" id="{DFA36CDF-5CB9-5805-3A8D-EEDD8081F41A}"/>
              </a:ext>
            </a:extLst>
          </p:cNvPr>
          <p:cNvPicPr>
            <a:picLocks noChangeAspect="1"/>
          </p:cNvPicPr>
          <p:nvPr/>
        </p:nvPicPr>
        <p:blipFill>
          <a:blip r:embed="rId5"/>
          <a:stretch>
            <a:fillRect/>
          </a:stretch>
        </p:blipFill>
        <p:spPr>
          <a:xfrm>
            <a:off x="492504" y="4697967"/>
            <a:ext cx="4819668" cy="4765662"/>
          </a:xfrm>
          <a:prstGeom prst="rect">
            <a:avLst/>
          </a:prstGeom>
        </p:spPr>
      </p:pic>
      <p:sp>
        <p:nvSpPr>
          <p:cNvPr id="29" name="TextBox 28">
            <a:extLst>
              <a:ext uri="{FF2B5EF4-FFF2-40B4-BE49-F238E27FC236}">
                <a16:creationId xmlns:a16="http://schemas.microsoft.com/office/drawing/2014/main" id="{33BFBB8D-0C9F-4929-1D9C-7E29F1DB12FC}"/>
              </a:ext>
            </a:extLst>
          </p:cNvPr>
          <p:cNvSpPr txBox="1"/>
          <p:nvPr/>
        </p:nvSpPr>
        <p:spPr>
          <a:xfrm>
            <a:off x="39189" y="9624195"/>
            <a:ext cx="7924800" cy="584775"/>
          </a:xfrm>
          <a:prstGeom prst="rect">
            <a:avLst/>
          </a:prstGeom>
          <a:noFill/>
        </p:spPr>
        <p:txBody>
          <a:bodyPr wrap="square" rtlCol="0">
            <a:spAutoFit/>
          </a:bodyPr>
          <a:lstStyle/>
          <a:p>
            <a:pPr algn="r"/>
            <a:r>
              <a:rPr lang="ru" sz="3200" dirty="0">
                <a:latin typeface="Atkinson Hyperlegible" pitchFamily="2" charset="0"/>
              </a:rPr>
              <a:t>*Некоторые отличия (яйцо, клоака…)</a:t>
            </a:r>
          </a:p>
        </p:txBody>
      </p:sp>
      <p:grpSp>
        <p:nvGrpSpPr>
          <p:cNvPr id="2" name="Group 1">
            <a:extLst>
              <a:ext uri="{FF2B5EF4-FFF2-40B4-BE49-F238E27FC236}">
                <a16:creationId xmlns:a16="http://schemas.microsoft.com/office/drawing/2014/main" id="{AA2BE683-DB9E-B96E-5788-05EF06D7011D}"/>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BDC822ED-B1F0-B0FC-E40E-4BA9A84AD0DE}"/>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6" name="TextBox 5">
              <a:extLst>
                <a:ext uri="{FF2B5EF4-FFF2-40B4-BE49-F238E27FC236}">
                  <a16:creationId xmlns:a16="http://schemas.microsoft.com/office/drawing/2014/main" id="{983C03BA-9BDE-BE28-D908-984A70DBBFC6}"/>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5CC96561-EFD9-579C-A687-D33FFB029033}"/>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57FDF070-CEFC-3AE1-9174-6A3CA8AD2D2C}"/>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9F972F2D-FBFD-3DAC-0ADC-6C4AE814A93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578463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14AFAFB4-67C5-16B1-085B-D68063B624E6}"/>
              </a:ext>
            </a:extLst>
          </p:cNvPr>
          <p:cNvSpPr txBox="1"/>
          <p:nvPr/>
        </p:nvSpPr>
        <p:spPr>
          <a:xfrm>
            <a:off x="838200" y="2211462"/>
            <a:ext cx="4000500" cy="738665"/>
          </a:xfrm>
          <a:prstGeom prst="rect">
            <a:avLst/>
          </a:prstGeom>
          <a:noFill/>
        </p:spPr>
        <p:txBody>
          <a:bodyPr wrap="square" rtlCol="0">
            <a:spAutoFit/>
          </a:bodyPr>
          <a:lstStyle/>
          <a:p>
            <a:pPr algn="r"/>
            <a:r>
              <a:rPr lang="ru" sz="4200" b="1" dirty="0">
                <a:latin typeface="Atkinson Hyperlegible" pitchFamily="2" charset="0"/>
              </a:rPr>
              <a:t>Все секторы</a:t>
            </a:r>
          </a:p>
        </p:txBody>
      </p:sp>
      <p:pic>
        <p:nvPicPr>
          <p:cNvPr id="3" name="Picture 2">
            <a:extLst>
              <a:ext uri="{FF2B5EF4-FFF2-40B4-BE49-F238E27FC236}">
                <a16:creationId xmlns:a16="http://schemas.microsoft.com/office/drawing/2014/main" id="{91BE6FE0-0E83-93FB-883A-24AC116C5521}"/>
              </a:ext>
            </a:extLst>
          </p:cNvPr>
          <p:cNvPicPr>
            <a:picLocks noChangeAspect="1"/>
          </p:cNvPicPr>
          <p:nvPr/>
        </p:nvPicPr>
        <p:blipFill>
          <a:blip r:embed="rId2"/>
          <a:stretch>
            <a:fillRect/>
          </a:stretch>
        </p:blipFill>
        <p:spPr>
          <a:xfrm>
            <a:off x="5638800" y="2400300"/>
            <a:ext cx="11550689" cy="4078588"/>
          </a:xfrm>
          <a:prstGeom prst="rect">
            <a:avLst/>
          </a:prstGeom>
        </p:spPr>
      </p:pic>
      <p:sp>
        <p:nvSpPr>
          <p:cNvPr id="21" name="TextBox 5">
            <a:extLst>
              <a:ext uri="{FF2B5EF4-FFF2-40B4-BE49-F238E27FC236}">
                <a16:creationId xmlns:a16="http://schemas.microsoft.com/office/drawing/2014/main" id="{F86D139C-F030-C8FF-44F9-DD13972167F4}"/>
              </a:ext>
            </a:extLst>
          </p:cNvPr>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Результаты деятельности организма</a:t>
            </a:r>
          </a:p>
        </p:txBody>
      </p:sp>
      <p:grpSp>
        <p:nvGrpSpPr>
          <p:cNvPr id="2" name="Group 1">
            <a:extLst>
              <a:ext uri="{FF2B5EF4-FFF2-40B4-BE49-F238E27FC236}">
                <a16:creationId xmlns:a16="http://schemas.microsoft.com/office/drawing/2014/main" id="{5A5873A4-B2EE-0888-93EC-C44B97FC12D7}"/>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4AE51A9A-4FEC-FA81-B7ED-BD0536401D64}"/>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5" name="TextBox 5">
              <a:extLst>
                <a:ext uri="{FF2B5EF4-FFF2-40B4-BE49-F238E27FC236}">
                  <a16:creationId xmlns:a16="http://schemas.microsoft.com/office/drawing/2014/main" id="{2F29A66A-7743-0DAB-7AB5-BE69EC5BE5C6}"/>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6" name="Group 5">
            <a:extLst>
              <a:ext uri="{FF2B5EF4-FFF2-40B4-BE49-F238E27FC236}">
                <a16:creationId xmlns:a16="http://schemas.microsoft.com/office/drawing/2014/main" id="{434F3C5C-9F5C-5607-4050-4E87B2760CCE}"/>
              </a:ext>
            </a:extLst>
          </p:cNvPr>
          <p:cNvGrpSpPr/>
          <p:nvPr/>
        </p:nvGrpSpPr>
        <p:grpSpPr>
          <a:xfrm>
            <a:off x="152400" y="1028700"/>
            <a:ext cx="851038" cy="1182762"/>
            <a:chOff x="912991" y="1141338"/>
            <a:chExt cx="851038" cy="1182762"/>
          </a:xfrm>
        </p:grpSpPr>
        <p:sp>
          <p:nvSpPr>
            <p:cNvPr id="11" name="Freeform 6">
              <a:extLst>
                <a:ext uri="{FF2B5EF4-FFF2-40B4-BE49-F238E27FC236}">
                  <a16:creationId xmlns:a16="http://schemas.microsoft.com/office/drawing/2014/main" id="{C17F97BC-A72F-4F9D-010D-D2F2A64142BA}"/>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2" name="TextBox 7">
              <a:extLst>
                <a:ext uri="{FF2B5EF4-FFF2-40B4-BE49-F238E27FC236}">
                  <a16:creationId xmlns:a16="http://schemas.microsoft.com/office/drawing/2014/main" id="{81FCF343-228F-FC2A-462A-AC30CB291724}"/>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2122458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Воспользуйтесь поисковой строкой.</a:t>
            </a:r>
          </a:p>
        </p:txBody>
      </p:sp>
      <p:pic>
        <p:nvPicPr>
          <p:cNvPr id="14" name="Picture 13">
            <a:extLst>
              <a:ext uri="{FF2B5EF4-FFF2-40B4-BE49-F238E27FC236}">
                <a16:creationId xmlns:a16="http://schemas.microsoft.com/office/drawing/2014/main" id="{E0D97ED3-6AE2-220A-5970-41F55F5C0985}"/>
              </a:ext>
            </a:extLst>
          </p:cNvPr>
          <p:cNvPicPr>
            <a:picLocks noChangeAspect="1"/>
          </p:cNvPicPr>
          <p:nvPr/>
        </p:nvPicPr>
        <p:blipFill>
          <a:blip r:embed="rId2"/>
          <a:stretch>
            <a:fillRect/>
          </a:stretch>
        </p:blipFill>
        <p:spPr>
          <a:xfrm>
            <a:off x="10210800" y="2056868"/>
            <a:ext cx="6893609" cy="4034885"/>
          </a:xfrm>
          <a:prstGeom prst="rect">
            <a:avLst/>
          </a:prstGeom>
        </p:spPr>
      </p:pic>
      <p:sp>
        <p:nvSpPr>
          <p:cNvPr id="19" name="Arrow: Right 18">
            <a:extLst>
              <a:ext uri="{FF2B5EF4-FFF2-40B4-BE49-F238E27FC236}">
                <a16:creationId xmlns:a16="http://schemas.microsoft.com/office/drawing/2014/main" id="{7A400768-73DD-EE4A-6C54-D28E5A578265}"/>
              </a:ext>
            </a:extLst>
          </p:cNvPr>
          <p:cNvSpPr/>
          <p:nvPr/>
        </p:nvSpPr>
        <p:spPr>
          <a:xfrm>
            <a:off x="8700751" y="5805919"/>
            <a:ext cx="1066800" cy="533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tkinson Hyperlegible" pitchFamily="2" charset="0"/>
            </a:endParaRPr>
          </a:p>
        </p:txBody>
      </p:sp>
      <p:pic>
        <p:nvPicPr>
          <p:cNvPr id="4" name="Picture 3">
            <a:extLst>
              <a:ext uri="{FF2B5EF4-FFF2-40B4-BE49-F238E27FC236}">
                <a16:creationId xmlns:a16="http://schemas.microsoft.com/office/drawing/2014/main" id="{BFC5C32B-F3F7-8680-9877-25BEB0B4DE91}"/>
              </a:ext>
            </a:extLst>
          </p:cNvPr>
          <p:cNvPicPr>
            <a:picLocks noChangeAspect="1"/>
          </p:cNvPicPr>
          <p:nvPr/>
        </p:nvPicPr>
        <p:blipFill>
          <a:blip r:embed="rId3"/>
          <a:stretch>
            <a:fillRect/>
          </a:stretch>
        </p:blipFill>
        <p:spPr>
          <a:xfrm>
            <a:off x="1524000" y="2048740"/>
            <a:ext cx="6632240" cy="7514359"/>
          </a:xfrm>
          <a:prstGeom prst="rect">
            <a:avLst/>
          </a:prstGeom>
        </p:spPr>
      </p:pic>
      <p:grpSp>
        <p:nvGrpSpPr>
          <p:cNvPr id="2" name="Group 1">
            <a:extLst>
              <a:ext uri="{FF2B5EF4-FFF2-40B4-BE49-F238E27FC236}">
                <a16:creationId xmlns:a16="http://schemas.microsoft.com/office/drawing/2014/main" id="{82BAB544-1AEB-2EFE-91C4-6FBC9E3C7A69}"/>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B129B14B-FB8A-4E2D-F7A2-74561DB5B90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6" name="TextBox 5">
              <a:extLst>
                <a:ext uri="{FF2B5EF4-FFF2-40B4-BE49-F238E27FC236}">
                  <a16:creationId xmlns:a16="http://schemas.microsoft.com/office/drawing/2014/main" id="{F17901B5-9CD5-DD11-6605-567981329CD4}"/>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3947EE3D-9562-B2BC-004B-D7E7AAAAC2A6}"/>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41A707E2-969D-B25E-793F-E98F1EC78BB6}"/>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01CD6435-9176-2FD6-5548-89C7F9A7E5BA}"/>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1499897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Антибиотики и панели антибиотиков</a:t>
            </a:r>
          </a:p>
        </p:txBody>
      </p:sp>
      <p:sp>
        <p:nvSpPr>
          <p:cNvPr id="19" name="Arrow: Right 18">
            <a:extLst>
              <a:ext uri="{FF2B5EF4-FFF2-40B4-BE49-F238E27FC236}">
                <a16:creationId xmlns:a16="http://schemas.microsoft.com/office/drawing/2014/main" id="{7A400768-73DD-EE4A-6C54-D28E5A578265}"/>
              </a:ext>
            </a:extLst>
          </p:cNvPr>
          <p:cNvSpPr/>
          <p:nvPr/>
        </p:nvSpPr>
        <p:spPr>
          <a:xfrm rot="5400000">
            <a:off x="8191500" y="6324600"/>
            <a:ext cx="1066800" cy="533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tkinson Hyperlegible" pitchFamily="2" charset="0"/>
            </a:endParaRPr>
          </a:p>
        </p:txBody>
      </p:sp>
      <p:pic>
        <p:nvPicPr>
          <p:cNvPr id="3" name="Picture 2">
            <a:extLst>
              <a:ext uri="{FF2B5EF4-FFF2-40B4-BE49-F238E27FC236}">
                <a16:creationId xmlns:a16="http://schemas.microsoft.com/office/drawing/2014/main" id="{B0B69C2B-2EE7-ED56-21F3-F61DD04BB74A}"/>
              </a:ext>
            </a:extLst>
          </p:cNvPr>
          <p:cNvPicPr>
            <a:picLocks noChangeAspect="1"/>
          </p:cNvPicPr>
          <p:nvPr/>
        </p:nvPicPr>
        <p:blipFill>
          <a:blip r:embed="rId2"/>
          <a:stretch>
            <a:fillRect/>
          </a:stretch>
        </p:blipFill>
        <p:spPr>
          <a:xfrm>
            <a:off x="2971800" y="1424878"/>
            <a:ext cx="11658273" cy="4328222"/>
          </a:xfrm>
          <a:prstGeom prst="rect">
            <a:avLst/>
          </a:prstGeom>
        </p:spPr>
      </p:pic>
      <p:pic>
        <p:nvPicPr>
          <p:cNvPr id="18" name="Picture 17">
            <a:extLst>
              <a:ext uri="{FF2B5EF4-FFF2-40B4-BE49-F238E27FC236}">
                <a16:creationId xmlns:a16="http://schemas.microsoft.com/office/drawing/2014/main" id="{C22862CE-CA30-F4EC-BEC0-1BC997CE9907}"/>
              </a:ext>
            </a:extLst>
          </p:cNvPr>
          <p:cNvPicPr>
            <a:picLocks noChangeAspect="1"/>
          </p:cNvPicPr>
          <p:nvPr/>
        </p:nvPicPr>
        <p:blipFill>
          <a:blip r:embed="rId3"/>
          <a:stretch>
            <a:fillRect/>
          </a:stretch>
        </p:blipFill>
        <p:spPr>
          <a:xfrm>
            <a:off x="2971800" y="7399505"/>
            <a:ext cx="11717233" cy="2405297"/>
          </a:xfrm>
          <a:prstGeom prst="rect">
            <a:avLst/>
          </a:prstGeom>
        </p:spPr>
      </p:pic>
      <p:grpSp>
        <p:nvGrpSpPr>
          <p:cNvPr id="2" name="Group 1">
            <a:extLst>
              <a:ext uri="{FF2B5EF4-FFF2-40B4-BE49-F238E27FC236}">
                <a16:creationId xmlns:a16="http://schemas.microsoft.com/office/drawing/2014/main" id="{85ED7F97-ADF0-FF98-262C-4F5BF2506657}"/>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61C20468-23B2-00C5-E573-1B45C3DC100C}"/>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6" name="TextBox 5">
              <a:extLst>
                <a:ext uri="{FF2B5EF4-FFF2-40B4-BE49-F238E27FC236}">
                  <a16:creationId xmlns:a16="http://schemas.microsoft.com/office/drawing/2014/main" id="{58CC7C6E-7B5A-AF43-D25D-3A74B0892C0A}"/>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E63D791A-8653-F2B9-C3D9-E9FA38258453}"/>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89AB8B13-CA47-A96D-95B8-312F447CF5B3}"/>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56836948-31D2-5880-F7CC-F9B16F5BCBC9}"/>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1150948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08018"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Результаты анализа на антибиотики</a:t>
            </a:r>
          </a:p>
        </p:txBody>
      </p:sp>
      <p:sp>
        <p:nvSpPr>
          <p:cNvPr id="6" name="TextBox 4">
            <a:extLst>
              <a:ext uri="{FF2B5EF4-FFF2-40B4-BE49-F238E27FC236}">
                <a16:creationId xmlns:a16="http://schemas.microsoft.com/office/drawing/2014/main" id="{4169E666-BD01-19AC-CFF0-2B1A9C8EB822}"/>
              </a:ext>
            </a:extLst>
          </p:cNvPr>
          <p:cNvSpPr txBox="1"/>
          <p:nvPr/>
        </p:nvSpPr>
        <p:spPr>
          <a:xfrm>
            <a:off x="1769802" y="1563898"/>
            <a:ext cx="14663000" cy="1229760"/>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Вы можете ввести либо результаты измерений, либо интерпретацию результатов измерений. Мы рекомендуем вводить результаты измерений.</a:t>
            </a:r>
          </a:p>
        </p:txBody>
      </p:sp>
      <p:sp>
        <p:nvSpPr>
          <p:cNvPr id="12" name="TextBox 11">
            <a:extLst>
              <a:ext uri="{FF2B5EF4-FFF2-40B4-BE49-F238E27FC236}">
                <a16:creationId xmlns:a16="http://schemas.microsoft.com/office/drawing/2014/main" id="{136DDCA3-CF0A-2F18-5FF4-868C927B7430}"/>
              </a:ext>
            </a:extLst>
          </p:cNvPr>
          <p:cNvSpPr txBox="1"/>
          <p:nvPr/>
        </p:nvSpPr>
        <p:spPr>
          <a:xfrm>
            <a:off x="734707" y="4357887"/>
            <a:ext cx="3895404" cy="707886"/>
          </a:xfrm>
          <a:prstGeom prst="rect">
            <a:avLst/>
          </a:prstGeom>
          <a:noFill/>
        </p:spPr>
        <p:txBody>
          <a:bodyPr wrap="square" rtlCol="0">
            <a:spAutoFit/>
          </a:bodyPr>
          <a:lstStyle/>
          <a:p>
            <a:pPr algn="r"/>
            <a:r>
              <a:rPr lang="ru" sz="4000" dirty="0">
                <a:latin typeface="Atkinson Hyperlegible" pitchFamily="2" charset="0"/>
              </a:rPr>
              <a:t>Диаметры зон</a:t>
            </a:r>
          </a:p>
        </p:txBody>
      </p:sp>
      <p:pic>
        <p:nvPicPr>
          <p:cNvPr id="25" name="Picture 24">
            <a:extLst>
              <a:ext uri="{FF2B5EF4-FFF2-40B4-BE49-F238E27FC236}">
                <a16:creationId xmlns:a16="http://schemas.microsoft.com/office/drawing/2014/main" id="{05F0C73A-EE32-634E-3D55-F53B4123E1B4}"/>
              </a:ext>
            </a:extLst>
          </p:cNvPr>
          <p:cNvPicPr>
            <a:picLocks noChangeAspect="1"/>
          </p:cNvPicPr>
          <p:nvPr/>
        </p:nvPicPr>
        <p:blipFill>
          <a:blip r:embed="rId2"/>
          <a:stretch>
            <a:fillRect/>
          </a:stretch>
        </p:blipFill>
        <p:spPr>
          <a:xfrm>
            <a:off x="5214707" y="3830244"/>
            <a:ext cx="11235512" cy="2298427"/>
          </a:xfrm>
          <a:prstGeom prst="rect">
            <a:avLst/>
          </a:prstGeom>
        </p:spPr>
      </p:pic>
      <p:pic>
        <p:nvPicPr>
          <p:cNvPr id="27" name="Picture 26">
            <a:extLst>
              <a:ext uri="{FF2B5EF4-FFF2-40B4-BE49-F238E27FC236}">
                <a16:creationId xmlns:a16="http://schemas.microsoft.com/office/drawing/2014/main" id="{EF807542-86B2-C5B9-E4EB-EA6C6301FB32}"/>
              </a:ext>
            </a:extLst>
          </p:cNvPr>
          <p:cNvPicPr>
            <a:picLocks noChangeAspect="1"/>
          </p:cNvPicPr>
          <p:nvPr/>
        </p:nvPicPr>
        <p:blipFill>
          <a:blip r:embed="rId3"/>
          <a:stretch>
            <a:fillRect/>
          </a:stretch>
        </p:blipFill>
        <p:spPr>
          <a:xfrm>
            <a:off x="5214707" y="6819900"/>
            <a:ext cx="11246670" cy="2298427"/>
          </a:xfrm>
          <a:prstGeom prst="rect">
            <a:avLst/>
          </a:prstGeom>
        </p:spPr>
      </p:pic>
      <p:sp>
        <p:nvSpPr>
          <p:cNvPr id="28" name="TextBox 27">
            <a:extLst>
              <a:ext uri="{FF2B5EF4-FFF2-40B4-BE49-F238E27FC236}">
                <a16:creationId xmlns:a16="http://schemas.microsoft.com/office/drawing/2014/main" id="{07FCF5AE-48EA-9662-7DFA-39ECC3D895B9}"/>
              </a:ext>
            </a:extLst>
          </p:cNvPr>
          <p:cNvSpPr txBox="1"/>
          <p:nvPr/>
        </p:nvSpPr>
        <p:spPr>
          <a:xfrm>
            <a:off x="751255" y="7476344"/>
            <a:ext cx="4015685" cy="707886"/>
          </a:xfrm>
          <a:prstGeom prst="rect">
            <a:avLst/>
          </a:prstGeom>
          <a:noFill/>
        </p:spPr>
        <p:txBody>
          <a:bodyPr wrap="square" rtlCol="0">
            <a:spAutoFit/>
          </a:bodyPr>
          <a:lstStyle/>
          <a:p>
            <a:pPr algn="r"/>
            <a:r>
              <a:rPr lang="ru" sz="4000" dirty="0">
                <a:latin typeface="Atkinson Hyperlegible" pitchFamily="2" charset="0"/>
              </a:rPr>
              <a:t>Интерпретации</a:t>
            </a:r>
          </a:p>
        </p:txBody>
      </p:sp>
      <p:grpSp>
        <p:nvGrpSpPr>
          <p:cNvPr id="2" name="Group 1">
            <a:extLst>
              <a:ext uri="{FF2B5EF4-FFF2-40B4-BE49-F238E27FC236}">
                <a16:creationId xmlns:a16="http://schemas.microsoft.com/office/drawing/2014/main" id="{98422F0B-E6B1-7B0E-62CA-BA87A361280D}"/>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8ECE20AE-902A-D8FB-4F21-608C29DC3AF7}"/>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54AF8F49-6167-1D67-7E30-0B3EA6AF4755}"/>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78244605-7452-8B21-085C-743A1035ADFC}"/>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2D613550-DE16-6807-F598-FD2D9254188E}"/>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26BC5B04-4705-1964-3A5A-62D679047BE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824352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Данных MIC и Etest</a:t>
            </a:r>
          </a:p>
        </p:txBody>
      </p:sp>
      <p:sp>
        <p:nvSpPr>
          <p:cNvPr id="6" name="TextBox 4">
            <a:extLst>
              <a:ext uri="{FF2B5EF4-FFF2-40B4-BE49-F238E27FC236}">
                <a16:creationId xmlns:a16="http://schemas.microsoft.com/office/drawing/2014/main" id="{4169E666-BD01-19AC-CFF0-2B1A9C8EB822}"/>
              </a:ext>
            </a:extLst>
          </p:cNvPr>
          <p:cNvSpPr txBox="1"/>
          <p:nvPr/>
        </p:nvSpPr>
        <p:spPr>
          <a:xfrm>
            <a:off x="1981200" y="1493743"/>
            <a:ext cx="14663000" cy="601383"/>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Введите данные MIC, как показано ниже.</a:t>
            </a:r>
          </a:p>
        </p:txBody>
      </p:sp>
      <p:sp>
        <p:nvSpPr>
          <p:cNvPr id="11" name="TextBox 4">
            <a:extLst>
              <a:ext uri="{FF2B5EF4-FFF2-40B4-BE49-F238E27FC236}">
                <a16:creationId xmlns:a16="http://schemas.microsoft.com/office/drawing/2014/main" id="{EE7B8DD7-96E5-EF20-A1E3-40B06BBF1C8B}"/>
              </a:ext>
            </a:extLst>
          </p:cNvPr>
          <p:cNvSpPr txBox="1"/>
          <p:nvPr/>
        </p:nvSpPr>
        <p:spPr>
          <a:xfrm>
            <a:off x="1676400" y="4772297"/>
            <a:ext cx="15621000" cy="1851917"/>
          </a:xfrm>
          <a:prstGeom prst="rect">
            <a:avLst/>
          </a:prstGeom>
        </p:spPr>
        <p:txBody>
          <a:bodyPr wrap="square" lIns="0" tIns="0" rIns="0" bIns="0" rtlCol="0" anchor="t">
            <a:spAutoFit/>
          </a:bodyPr>
          <a:lstStyle/>
          <a:p>
            <a:pPr algn="l">
              <a:lnSpc>
                <a:spcPts val="4936"/>
              </a:lnSpc>
            </a:pPr>
            <a:r>
              <a:rPr lang="ru" sz="3526" spc="-7" dirty="0">
                <a:solidFill>
                  <a:srgbClr val="0B3A7F"/>
                </a:solidFill>
                <a:latin typeface="Atkinson Hyperlegible" pitchFamily="2" charset="0"/>
              </a:rPr>
              <a:t>В случае цефотаксима и пенициллина вы можете столкнуться с различными интерпретациями. Это более подробно объяснено на следующем слайде.</a:t>
            </a:r>
          </a:p>
        </p:txBody>
      </p:sp>
      <p:sp>
        <p:nvSpPr>
          <p:cNvPr id="13" name="TextBox 4">
            <a:extLst>
              <a:ext uri="{FF2B5EF4-FFF2-40B4-BE49-F238E27FC236}">
                <a16:creationId xmlns:a16="http://schemas.microsoft.com/office/drawing/2014/main" id="{4A9180D0-A307-E0D9-3C9F-5AE9B8203F60}"/>
              </a:ext>
            </a:extLst>
          </p:cNvPr>
          <p:cNvSpPr txBox="1"/>
          <p:nvPr/>
        </p:nvSpPr>
        <p:spPr>
          <a:xfrm>
            <a:off x="1676400" y="7048500"/>
            <a:ext cx="15316200" cy="2480294"/>
          </a:xfrm>
          <a:prstGeom prst="rect">
            <a:avLst/>
          </a:prstGeom>
        </p:spPr>
        <p:txBody>
          <a:bodyPr wrap="square" lIns="0" tIns="0" rIns="0" bIns="0" rtlCol="0" anchor="t">
            <a:spAutoFit/>
          </a:bodyPr>
          <a:lstStyle/>
          <a:p>
            <a:pPr algn="l">
              <a:lnSpc>
                <a:spcPts val="4936"/>
              </a:lnSpc>
            </a:pPr>
            <a:r>
              <a:rPr lang="ru" sz="3526" spc="-7" dirty="0">
                <a:solidFill>
                  <a:srgbClr val="0B3A7F"/>
                </a:solidFill>
                <a:latin typeface="Atkinson Hyperlegible" pitchFamily="2" charset="0"/>
              </a:rPr>
              <a:t>Если вы вводите данные для триметоприма/сульфаметоксазола, просто введите значение МИК для триметоприма. Например, если МИК составляет 1 </a:t>
            </a:r>
            <a:r>
              <a:rPr lang="ru" sz="3526" spc="-7" dirty="0">
                <a:solidFill>
                  <a:srgbClr val="0B3A7F"/>
                </a:solidFill>
                <a:latin typeface="Montserrat"/>
              </a:rPr>
              <a:t>мкг </a:t>
            </a:r>
            <a:r>
              <a:rPr lang="ru" sz="3526" spc="-7" dirty="0">
                <a:solidFill>
                  <a:srgbClr val="0B3A7F"/>
                </a:solidFill>
                <a:latin typeface="Atkinson Hyperlegible" pitchFamily="2" charset="0"/>
              </a:rPr>
              <a:t>/мл триметоприма + 19 </a:t>
            </a:r>
            <a:r>
              <a:rPr lang="ru" sz="3526" spc="-7" dirty="0">
                <a:solidFill>
                  <a:srgbClr val="0B3A7F"/>
                </a:solidFill>
                <a:latin typeface="Montserrat"/>
              </a:rPr>
              <a:t>мкг </a:t>
            </a:r>
            <a:r>
              <a:rPr lang="ru" sz="3526" spc="-7" dirty="0">
                <a:solidFill>
                  <a:srgbClr val="0B3A7F"/>
                </a:solidFill>
                <a:latin typeface="Atkinson Hyperlegible" pitchFamily="2" charset="0"/>
              </a:rPr>
              <a:t>/мл сульфаметоксазола, просто введите «1».</a:t>
            </a:r>
          </a:p>
        </p:txBody>
      </p:sp>
      <p:pic>
        <p:nvPicPr>
          <p:cNvPr id="17" name="Picture 16">
            <a:extLst>
              <a:ext uri="{FF2B5EF4-FFF2-40B4-BE49-F238E27FC236}">
                <a16:creationId xmlns:a16="http://schemas.microsoft.com/office/drawing/2014/main" id="{14488EF6-0DC7-AC8F-9DDF-07BAAC5E6EEB}"/>
              </a:ext>
            </a:extLst>
          </p:cNvPr>
          <p:cNvPicPr>
            <a:picLocks noChangeAspect="1"/>
          </p:cNvPicPr>
          <p:nvPr/>
        </p:nvPicPr>
        <p:blipFill>
          <a:blip r:embed="rId2"/>
          <a:stretch>
            <a:fillRect/>
          </a:stretch>
        </p:blipFill>
        <p:spPr>
          <a:xfrm>
            <a:off x="2514600" y="2857500"/>
            <a:ext cx="12494067" cy="1227315"/>
          </a:xfrm>
          <a:prstGeom prst="rect">
            <a:avLst/>
          </a:prstGeom>
        </p:spPr>
      </p:pic>
      <p:grpSp>
        <p:nvGrpSpPr>
          <p:cNvPr id="2" name="Group 1">
            <a:extLst>
              <a:ext uri="{FF2B5EF4-FFF2-40B4-BE49-F238E27FC236}">
                <a16:creationId xmlns:a16="http://schemas.microsoft.com/office/drawing/2014/main" id="{79A55E77-162F-95CC-E126-538F9BA1E836}"/>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F8F21A23-DB15-C31A-F133-8912C5A75471}"/>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18A5F81C-25F2-2ED1-E763-B68BE9AFFBA0}"/>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F8E2321D-E94C-2698-FACE-4F25A7B8A742}"/>
              </a:ext>
            </a:extLst>
          </p:cNvPr>
          <p:cNvGrpSpPr/>
          <p:nvPr/>
        </p:nvGrpSpPr>
        <p:grpSpPr>
          <a:xfrm>
            <a:off x="152400" y="1028700"/>
            <a:ext cx="851038" cy="1182762"/>
            <a:chOff x="912991" y="1141338"/>
            <a:chExt cx="851038" cy="1182762"/>
          </a:xfrm>
        </p:grpSpPr>
        <p:sp>
          <p:nvSpPr>
            <p:cNvPr id="14" name="Freeform 6">
              <a:extLst>
                <a:ext uri="{FF2B5EF4-FFF2-40B4-BE49-F238E27FC236}">
                  <a16:creationId xmlns:a16="http://schemas.microsoft.com/office/drawing/2014/main" id="{76EF4496-48AC-0471-D772-4EF004E3F62E}"/>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69064A53-96FE-9D42-CAE3-3AD88264AA8A}"/>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3830179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600200" y="-381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Множественные интерпретации</a:t>
            </a:r>
          </a:p>
        </p:txBody>
      </p:sp>
      <p:sp>
        <p:nvSpPr>
          <p:cNvPr id="11" name="TextBox 4">
            <a:extLst>
              <a:ext uri="{FF2B5EF4-FFF2-40B4-BE49-F238E27FC236}">
                <a16:creationId xmlns:a16="http://schemas.microsoft.com/office/drawing/2014/main" id="{EE7B8DD7-96E5-EF20-A1E3-40B06BBF1C8B}"/>
              </a:ext>
            </a:extLst>
          </p:cNvPr>
          <p:cNvSpPr txBox="1"/>
          <p:nvPr/>
        </p:nvSpPr>
        <p:spPr>
          <a:xfrm>
            <a:off x="1752600" y="1181100"/>
            <a:ext cx="14663000" cy="1627753"/>
          </a:xfrm>
          <a:prstGeom prst="rect">
            <a:avLst/>
          </a:prstGeom>
        </p:spPr>
        <p:txBody>
          <a:bodyPr lIns="0" tIns="0" rIns="0" bIns="0" rtlCol="0" anchor="t">
            <a:spAutoFit/>
          </a:bodyPr>
          <a:lstStyle/>
          <a:p>
            <a:pPr algn="l"/>
            <a:r>
              <a:rPr lang="ru" sz="3526" spc="-7" dirty="0">
                <a:solidFill>
                  <a:srgbClr val="0B3A7F"/>
                </a:solidFill>
                <a:latin typeface="Atkinson Hyperlegible" pitchFamily="2" charset="0"/>
              </a:rPr>
              <a:t>На предыдущем экране отображались два антибиотика с несколькими вариантами интерпретации. Причина в том, что для этого организма и антибиотика существует несколько пороговых значений.</a:t>
            </a:r>
          </a:p>
        </p:txBody>
      </p:sp>
      <p:pic>
        <p:nvPicPr>
          <p:cNvPr id="12" name="Picture 11">
            <a:extLst>
              <a:ext uri="{FF2B5EF4-FFF2-40B4-BE49-F238E27FC236}">
                <a16:creationId xmlns:a16="http://schemas.microsoft.com/office/drawing/2014/main" id="{67968D97-7699-B534-05FC-77CE03F3F23B}"/>
              </a:ext>
            </a:extLst>
          </p:cNvPr>
          <p:cNvPicPr>
            <a:picLocks noChangeAspect="1"/>
          </p:cNvPicPr>
          <p:nvPr/>
        </p:nvPicPr>
        <p:blipFill>
          <a:blip r:embed="rId2"/>
          <a:stretch>
            <a:fillRect/>
          </a:stretch>
        </p:blipFill>
        <p:spPr>
          <a:xfrm>
            <a:off x="3708489" y="8473884"/>
            <a:ext cx="4749711" cy="1546416"/>
          </a:xfrm>
          <a:prstGeom prst="rect">
            <a:avLst/>
          </a:prstGeom>
        </p:spPr>
      </p:pic>
      <p:pic>
        <p:nvPicPr>
          <p:cNvPr id="15" name="Picture 14">
            <a:extLst>
              <a:ext uri="{FF2B5EF4-FFF2-40B4-BE49-F238E27FC236}">
                <a16:creationId xmlns:a16="http://schemas.microsoft.com/office/drawing/2014/main" id="{A58C9A7D-4FB6-A33B-BF7D-B066A7A42052}"/>
              </a:ext>
            </a:extLst>
          </p:cNvPr>
          <p:cNvPicPr>
            <a:picLocks noChangeAspect="1"/>
          </p:cNvPicPr>
          <p:nvPr/>
        </p:nvPicPr>
        <p:blipFill>
          <a:blip r:embed="rId3"/>
          <a:stretch>
            <a:fillRect/>
          </a:stretch>
        </p:blipFill>
        <p:spPr>
          <a:xfrm>
            <a:off x="914400" y="8865125"/>
            <a:ext cx="2049372" cy="697975"/>
          </a:xfrm>
          <a:prstGeom prst="rect">
            <a:avLst/>
          </a:prstGeom>
        </p:spPr>
      </p:pic>
      <p:sp>
        <p:nvSpPr>
          <p:cNvPr id="16" name="TextBox 15">
            <a:extLst>
              <a:ext uri="{FF2B5EF4-FFF2-40B4-BE49-F238E27FC236}">
                <a16:creationId xmlns:a16="http://schemas.microsoft.com/office/drawing/2014/main" id="{C6DA720C-A7CA-835E-7B2D-06C12A2E5034}"/>
              </a:ext>
            </a:extLst>
          </p:cNvPr>
          <p:cNvSpPr txBox="1"/>
          <p:nvPr/>
        </p:nvSpPr>
        <p:spPr>
          <a:xfrm>
            <a:off x="1000172" y="7203508"/>
            <a:ext cx="6899324" cy="707886"/>
          </a:xfrm>
          <a:prstGeom prst="rect">
            <a:avLst/>
          </a:prstGeom>
          <a:noFill/>
        </p:spPr>
        <p:txBody>
          <a:bodyPr wrap="square" rtlCol="0">
            <a:spAutoFit/>
          </a:bodyPr>
          <a:lstStyle/>
          <a:p>
            <a:pPr algn="r"/>
            <a:r>
              <a:rPr lang="ru" sz="4000" i="1" dirty="0">
                <a:latin typeface="Atkinson Hyperlegible" pitchFamily="2" charset="0"/>
              </a:rPr>
              <a:t>Streptococcus pneumoniae</a:t>
            </a:r>
          </a:p>
        </p:txBody>
      </p:sp>
      <p:pic>
        <p:nvPicPr>
          <p:cNvPr id="18" name="Picture 17">
            <a:extLst>
              <a:ext uri="{FF2B5EF4-FFF2-40B4-BE49-F238E27FC236}">
                <a16:creationId xmlns:a16="http://schemas.microsoft.com/office/drawing/2014/main" id="{8B956246-E85F-CAE0-80EF-F556BFAB3FE8}"/>
              </a:ext>
            </a:extLst>
          </p:cNvPr>
          <p:cNvPicPr>
            <a:picLocks noChangeAspect="1"/>
          </p:cNvPicPr>
          <p:nvPr/>
        </p:nvPicPr>
        <p:blipFill>
          <a:blip r:embed="rId4"/>
          <a:stretch>
            <a:fillRect/>
          </a:stretch>
        </p:blipFill>
        <p:spPr>
          <a:xfrm>
            <a:off x="11430000" y="8267700"/>
            <a:ext cx="5629694" cy="1917066"/>
          </a:xfrm>
          <a:prstGeom prst="rect">
            <a:avLst/>
          </a:prstGeom>
        </p:spPr>
      </p:pic>
      <p:sp>
        <p:nvSpPr>
          <p:cNvPr id="19" name="TextBox 18">
            <a:extLst>
              <a:ext uri="{FF2B5EF4-FFF2-40B4-BE49-F238E27FC236}">
                <a16:creationId xmlns:a16="http://schemas.microsoft.com/office/drawing/2014/main" id="{A79CE93F-C5BA-3439-3F71-45C5D628BC07}"/>
              </a:ext>
            </a:extLst>
          </p:cNvPr>
          <p:cNvSpPr txBox="1"/>
          <p:nvPr/>
        </p:nvSpPr>
        <p:spPr>
          <a:xfrm>
            <a:off x="10058400" y="7254602"/>
            <a:ext cx="3775124" cy="707886"/>
          </a:xfrm>
          <a:prstGeom prst="rect">
            <a:avLst/>
          </a:prstGeom>
          <a:noFill/>
        </p:spPr>
        <p:txBody>
          <a:bodyPr wrap="square" rtlCol="0">
            <a:spAutoFit/>
          </a:bodyPr>
          <a:lstStyle/>
          <a:p>
            <a:pPr algn="r"/>
            <a:r>
              <a:rPr lang="ru" sz="4000" i="1" dirty="0">
                <a:latin typeface="Atkinson Hyperlegible" pitchFamily="2" charset="0"/>
              </a:rPr>
              <a:t>Escherichia coli</a:t>
            </a:r>
          </a:p>
        </p:txBody>
      </p:sp>
      <p:pic>
        <p:nvPicPr>
          <p:cNvPr id="21" name="Picture 20">
            <a:extLst>
              <a:ext uri="{FF2B5EF4-FFF2-40B4-BE49-F238E27FC236}">
                <a16:creationId xmlns:a16="http://schemas.microsoft.com/office/drawing/2014/main" id="{3BAF4B9C-1D80-588B-5955-DE5F79023BFA}"/>
              </a:ext>
            </a:extLst>
          </p:cNvPr>
          <p:cNvPicPr>
            <a:picLocks noChangeAspect="1"/>
          </p:cNvPicPr>
          <p:nvPr/>
        </p:nvPicPr>
        <p:blipFill>
          <a:blip r:embed="rId5"/>
          <a:stretch>
            <a:fillRect/>
          </a:stretch>
        </p:blipFill>
        <p:spPr>
          <a:xfrm>
            <a:off x="8907230" y="9123110"/>
            <a:ext cx="2065570" cy="439990"/>
          </a:xfrm>
          <a:prstGeom prst="rect">
            <a:avLst/>
          </a:prstGeom>
        </p:spPr>
      </p:pic>
      <p:sp>
        <p:nvSpPr>
          <p:cNvPr id="3" name="TextBox 4">
            <a:extLst>
              <a:ext uri="{FF2B5EF4-FFF2-40B4-BE49-F238E27FC236}">
                <a16:creationId xmlns:a16="http://schemas.microsoft.com/office/drawing/2014/main" id="{DFA47F25-B9C3-452F-7647-4AB05AD42751}"/>
              </a:ext>
            </a:extLst>
          </p:cNvPr>
          <p:cNvSpPr txBox="1"/>
          <p:nvPr/>
        </p:nvSpPr>
        <p:spPr>
          <a:xfrm>
            <a:off x="1796200" y="3162300"/>
            <a:ext cx="15348800" cy="2170338"/>
          </a:xfrm>
          <a:prstGeom prst="rect">
            <a:avLst/>
          </a:prstGeom>
        </p:spPr>
        <p:txBody>
          <a:bodyPr wrap="square" lIns="0" tIns="0" rIns="0" bIns="0" rtlCol="0" anchor="t">
            <a:spAutoFit/>
          </a:bodyPr>
          <a:lstStyle/>
          <a:p>
            <a:pPr algn="l"/>
            <a:r>
              <a:rPr lang="ru" sz="3526" spc="-7" dirty="0">
                <a:solidFill>
                  <a:srgbClr val="0B3A7F"/>
                </a:solidFill>
                <a:latin typeface="Atkinson Hyperlegible" pitchFamily="2" charset="0"/>
              </a:rPr>
              <a:t>Ниже приведены два пороговых значения для </a:t>
            </a:r>
            <a:r>
              <a:rPr lang="ru" sz="3526" i="1" spc="-7" dirty="0">
                <a:solidFill>
                  <a:srgbClr val="0B3A7F"/>
                </a:solidFill>
                <a:latin typeface="Atkinson Hyperlegible" pitchFamily="2" charset="0"/>
              </a:rPr>
              <a:t>Streptococcus pneumoniae. </a:t>
            </a:r>
            <a:r>
              <a:rPr lang="ru" sz="3526" spc="-7" dirty="0">
                <a:solidFill>
                  <a:srgbClr val="0B3A7F"/>
                </a:solidFill>
                <a:latin typeface="Atkinson Hyperlegible" pitchFamily="2" charset="0"/>
              </a:rPr>
              <a:t>Например, изолят с МИК 2 мкг/мл будет считаться клинически резистентным у пациентов с менингитом, но промежуточным у пациентов без менингита.</a:t>
            </a:r>
          </a:p>
        </p:txBody>
      </p:sp>
      <p:sp>
        <p:nvSpPr>
          <p:cNvPr id="4" name="TextBox 4">
            <a:extLst>
              <a:ext uri="{FF2B5EF4-FFF2-40B4-BE49-F238E27FC236}">
                <a16:creationId xmlns:a16="http://schemas.microsoft.com/office/drawing/2014/main" id="{69D4489E-AB5D-02FB-E1F4-CCADD29677C3}"/>
              </a:ext>
            </a:extLst>
          </p:cNvPr>
          <p:cNvSpPr txBox="1"/>
          <p:nvPr/>
        </p:nvSpPr>
        <p:spPr>
          <a:xfrm>
            <a:off x="1796200" y="5762034"/>
            <a:ext cx="15044000" cy="1085169"/>
          </a:xfrm>
          <a:prstGeom prst="rect">
            <a:avLst/>
          </a:prstGeom>
        </p:spPr>
        <p:txBody>
          <a:bodyPr wrap="square" lIns="0" tIns="0" rIns="0" bIns="0" rtlCol="0" anchor="t">
            <a:spAutoFit/>
          </a:bodyPr>
          <a:lstStyle/>
          <a:p>
            <a:pPr algn="l"/>
            <a:r>
              <a:rPr lang="ru" sz="3526" spc="-7" dirty="0">
                <a:solidFill>
                  <a:srgbClr val="0B3A7F"/>
                </a:solidFill>
                <a:latin typeface="Atkinson Hyperlegible" pitchFamily="2" charset="0"/>
              </a:rPr>
              <a:t>Во втором примере диаметр зоны в 10 мм будет считаться резистентным у людей, но промежуточным у кошек.</a:t>
            </a:r>
          </a:p>
        </p:txBody>
      </p:sp>
      <p:grpSp>
        <p:nvGrpSpPr>
          <p:cNvPr id="2" name="Group 1">
            <a:extLst>
              <a:ext uri="{FF2B5EF4-FFF2-40B4-BE49-F238E27FC236}">
                <a16:creationId xmlns:a16="http://schemas.microsoft.com/office/drawing/2014/main" id="{AD5D1FBF-1F67-A53D-1AA7-A99A59A0D1CE}"/>
              </a:ext>
            </a:extLst>
          </p:cNvPr>
          <p:cNvGrpSpPr/>
          <p:nvPr/>
        </p:nvGrpSpPr>
        <p:grpSpPr>
          <a:xfrm>
            <a:off x="146542" y="146542"/>
            <a:ext cx="882158" cy="882158"/>
            <a:chOff x="146542" y="146542"/>
            <a:chExt cx="882158" cy="882158"/>
          </a:xfrm>
        </p:grpSpPr>
        <p:sp>
          <p:nvSpPr>
            <p:cNvPr id="6" name="Freeform 4">
              <a:extLst>
                <a:ext uri="{FF2B5EF4-FFF2-40B4-BE49-F238E27FC236}">
                  <a16:creationId xmlns:a16="http://schemas.microsoft.com/office/drawing/2014/main" id="{E5EEF038-CEC9-08B2-FF62-B40211BCC1B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3" name="TextBox 5">
              <a:extLst>
                <a:ext uri="{FF2B5EF4-FFF2-40B4-BE49-F238E27FC236}">
                  <a16:creationId xmlns:a16="http://schemas.microsoft.com/office/drawing/2014/main" id="{4745F37D-B6F8-FE4B-C360-0CA390654D31}"/>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4" name="Group 13">
            <a:extLst>
              <a:ext uri="{FF2B5EF4-FFF2-40B4-BE49-F238E27FC236}">
                <a16:creationId xmlns:a16="http://schemas.microsoft.com/office/drawing/2014/main" id="{E50388C6-577B-6080-ABC9-72F34F4DC75F}"/>
              </a:ext>
            </a:extLst>
          </p:cNvPr>
          <p:cNvGrpSpPr/>
          <p:nvPr/>
        </p:nvGrpSpPr>
        <p:grpSpPr>
          <a:xfrm>
            <a:off x="152400" y="1028700"/>
            <a:ext cx="851038" cy="1182762"/>
            <a:chOff x="912991" y="1141338"/>
            <a:chExt cx="851038" cy="1182762"/>
          </a:xfrm>
        </p:grpSpPr>
        <p:sp>
          <p:nvSpPr>
            <p:cNvPr id="17" name="Freeform 6">
              <a:extLst>
                <a:ext uri="{FF2B5EF4-FFF2-40B4-BE49-F238E27FC236}">
                  <a16:creationId xmlns:a16="http://schemas.microsoft.com/office/drawing/2014/main" id="{2DBE62F7-8F96-3823-BB3A-CC252167AC65}"/>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tkinson Hyperlegible" pitchFamily="2" charset="0"/>
              </a:endParaRPr>
            </a:p>
          </p:txBody>
        </p:sp>
        <p:sp>
          <p:nvSpPr>
            <p:cNvPr id="20" name="TextBox 7">
              <a:extLst>
                <a:ext uri="{FF2B5EF4-FFF2-40B4-BE49-F238E27FC236}">
                  <a16:creationId xmlns:a16="http://schemas.microsoft.com/office/drawing/2014/main" id="{CF5D06D7-00B9-2869-2FEA-81FD7DBDE04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1670499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969514"/>
          </a:xfrm>
          <a:prstGeom prst="rect">
            <a:avLst/>
          </a:prstGeom>
        </p:spPr>
        <p:txBody>
          <a:bodyPr wrap="square" lIns="0" tIns="0" rIns="0" bIns="0" rtlCol="0" anchor="t">
            <a:spAutoFit/>
          </a:bodyPr>
          <a:lstStyle/>
          <a:p>
            <a:pPr algn="l"/>
            <a:r>
              <a:rPr lang="ru" sz="6399" spc="-12" dirty="0">
                <a:solidFill>
                  <a:srgbClr val="0B3A7F"/>
                </a:solidFill>
                <a:latin typeface="Atkinson Hyperlegible" pitchFamily="2" charset="0"/>
              </a:rPr>
              <a:t>Значение результатов измерений в ходе испытаний</a:t>
            </a:r>
          </a:p>
        </p:txBody>
      </p:sp>
      <p:sp>
        <p:nvSpPr>
          <p:cNvPr id="11" name="TextBox 4">
            <a:extLst>
              <a:ext uri="{FF2B5EF4-FFF2-40B4-BE49-F238E27FC236}">
                <a16:creationId xmlns:a16="http://schemas.microsoft.com/office/drawing/2014/main" id="{D89ACC00-9F6F-AF4C-B462-4EFBD15C0C89}"/>
              </a:ext>
            </a:extLst>
          </p:cNvPr>
          <p:cNvSpPr txBox="1"/>
          <p:nvPr/>
        </p:nvSpPr>
        <p:spPr>
          <a:xfrm>
            <a:off x="1371600" y="2072031"/>
            <a:ext cx="16129300" cy="4431983"/>
          </a:xfrm>
          <a:prstGeom prst="rect">
            <a:avLst/>
          </a:prstGeom>
        </p:spPr>
        <p:txBody>
          <a:bodyPr lIns="0" tIns="0" rIns="0" bIns="0" rtlCol="0" anchor="t">
            <a:spAutoFit/>
          </a:bodyPr>
          <a:lstStyle/>
          <a:p>
            <a:pPr marL="457200" indent="-457200">
              <a:buFont typeface="Arial" panose="020B0604020202020204" pitchFamily="34" charset="0"/>
              <a:buChar char="•"/>
            </a:pPr>
            <a:r>
              <a:rPr lang="ru" sz="3200" spc="-7" dirty="0">
                <a:solidFill>
                  <a:srgbClr val="0B3A7F"/>
                </a:solidFill>
                <a:latin typeface="Atkinson Hyperlegible" pitchFamily="2" charset="0"/>
              </a:rPr>
              <a:t>Необходимо для корректного предоставления отчетов врачам.</a:t>
            </a:r>
          </a:p>
          <a:p>
            <a:pPr marL="457200" indent="-457200">
              <a:buFont typeface="Arial" panose="020B0604020202020204" pitchFamily="34" charset="0"/>
              <a:buChar char="•"/>
            </a:pPr>
            <a:r>
              <a:rPr lang="ru" sz="3200" spc="-7" dirty="0">
                <a:solidFill>
                  <a:srgbClr val="0B3A7F"/>
                </a:solidFill>
                <a:latin typeface="Atkinson Hyperlegible" pitchFamily="2" charset="0"/>
              </a:rPr>
              <a:t>Критерии интерпретации могут меняться со временем.</a:t>
            </a:r>
          </a:p>
          <a:p>
            <a:pPr marL="457200" indent="-457200">
              <a:buFont typeface="Arial" panose="020B0604020202020204" pitchFamily="34" charset="0"/>
              <a:buChar char="•"/>
            </a:pPr>
            <a:r>
              <a:rPr lang="ru" sz="3200" spc="-7" dirty="0">
                <a:solidFill>
                  <a:srgbClr val="0B3A7F"/>
                </a:solidFill>
                <a:latin typeface="Atkinson Hyperlegible" pitchFamily="2" charset="0"/>
              </a:rPr>
              <a:t>Измерения позволяют оценить качество испытаний.</a:t>
            </a:r>
          </a:p>
          <a:p>
            <a:pPr marL="457200" indent="-457200">
              <a:buFont typeface="Arial" panose="020B0604020202020204" pitchFamily="34" charset="0"/>
              <a:buChar char="•"/>
            </a:pPr>
            <a:r>
              <a:rPr lang="ru" sz="3200" spc="-7" dirty="0">
                <a:solidFill>
                  <a:srgbClr val="0B3A7F"/>
                </a:solidFill>
                <a:latin typeface="Atkinson Hyperlegible" pitchFamily="2" charset="0"/>
              </a:rPr>
              <a:t>Измерения позволяют распознавать субпопуляции микроорганизмов и механизмы резистентности.</a:t>
            </a:r>
          </a:p>
          <a:p>
            <a:pPr marL="457200" indent="-457200">
              <a:buFont typeface="Arial" panose="020B0604020202020204" pitchFamily="34" charset="0"/>
              <a:buChar char="•"/>
            </a:pPr>
            <a:r>
              <a:rPr lang="ru" sz="3200" spc="-7" dirty="0">
                <a:solidFill>
                  <a:srgbClr val="0B3A7F"/>
                </a:solidFill>
                <a:latin typeface="Atkinson Hyperlegible" pitchFamily="2" charset="0"/>
              </a:rPr>
              <a:t>Измерения необходимы, когда существует несколько интерпретаций.</a:t>
            </a:r>
          </a:p>
          <a:p>
            <a:pPr marL="914400" lvl="1" indent="-457200">
              <a:buFont typeface="Arial" panose="020B0604020202020204" pitchFamily="34" charset="0"/>
              <a:buChar char="•"/>
            </a:pPr>
            <a:r>
              <a:rPr lang="ru" sz="3200" spc="-7" dirty="0">
                <a:solidFill>
                  <a:srgbClr val="0B3A7F"/>
                </a:solidFill>
                <a:latin typeface="Atkinson Hyperlegible" pitchFamily="2" charset="0"/>
              </a:rPr>
              <a:t>Менингит, неменингит, инфекция мочевыводящих путей</a:t>
            </a:r>
          </a:p>
          <a:p>
            <a:pPr marL="914400" lvl="1" indent="-457200">
              <a:buFont typeface="Arial" panose="020B0604020202020204" pitchFamily="34" charset="0"/>
              <a:buChar char="•"/>
            </a:pPr>
            <a:r>
              <a:rPr lang="ru" sz="3200" spc="-7" dirty="0">
                <a:solidFill>
                  <a:srgbClr val="0B3A7F"/>
                </a:solidFill>
                <a:latin typeface="Atkinson Hyperlegible" pitchFamily="2" charset="0"/>
              </a:rPr>
              <a:t>Пороговые значения эпидемиологических показателей для человека, собаки, лошади, рыбы</a:t>
            </a:r>
          </a:p>
        </p:txBody>
      </p:sp>
      <p:sp>
        <p:nvSpPr>
          <p:cNvPr id="24" name="TextBox 23">
            <a:extLst>
              <a:ext uri="{FF2B5EF4-FFF2-40B4-BE49-F238E27FC236}">
                <a16:creationId xmlns:a16="http://schemas.microsoft.com/office/drawing/2014/main" id="{A4EC6FCA-62C5-9AF0-4292-1993FC3B0306}"/>
              </a:ext>
            </a:extLst>
          </p:cNvPr>
          <p:cNvSpPr txBox="1"/>
          <p:nvPr/>
        </p:nvSpPr>
        <p:spPr>
          <a:xfrm>
            <a:off x="751255" y="6587195"/>
            <a:ext cx="7829505" cy="1077218"/>
          </a:xfrm>
          <a:prstGeom prst="rect">
            <a:avLst/>
          </a:prstGeom>
          <a:noFill/>
        </p:spPr>
        <p:txBody>
          <a:bodyPr wrap="square" rtlCol="0">
            <a:spAutoFit/>
          </a:bodyPr>
          <a:lstStyle/>
          <a:p>
            <a:pPr algn="ctr"/>
            <a:r>
              <a:rPr lang="ru" sz="3200" i="1" dirty="0">
                <a:latin typeface="Atkinson Hyperlegible" pitchFamily="2" charset="0"/>
              </a:rPr>
              <a:t>Кишечная палочка (Escherichia coli) – </a:t>
            </a:r>
          </a:p>
          <a:p>
            <a:pPr algn="ctr"/>
            <a:r>
              <a:rPr lang="ru" sz="3200" i="1" dirty="0">
                <a:latin typeface="Atkinson Hyperlegible" pitchFamily="2" charset="0"/>
              </a:rPr>
              <a:t>у человека</a:t>
            </a:r>
          </a:p>
        </p:txBody>
      </p:sp>
      <p:pic>
        <p:nvPicPr>
          <p:cNvPr id="28" name="Picture 27">
            <a:extLst>
              <a:ext uri="{FF2B5EF4-FFF2-40B4-BE49-F238E27FC236}">
                <a16:creationId xmlns:a16="http://schemas.microsoft.com/office/drawing/2014/main" id="{F7893D94-5E03-74EB-6408-2C1E9A996638}"/>
              </a:ext>
            </a:extLst>
          </p:cNvPr>
          <p:cNvPicPr>
            <a:picLocks noChangeAspect="1"/>
          </p:cNvPicPr>
          <p:nvPr/>
        </p:nvPicPr>
        <p:blipFill>
          <a:blip r:embed="rId2"/>
          <a:stretch>
            <a:fillRect/>
          </a:stretch>
        </p:blipFill>
        <p:spPr>
          <a:xfrm>
            <a:off x="2362200" y="7772631"/>
            <a:ext cx="5167904" cy="2563786"/>
          </a:xfrm>
          <a:prstGeom prst="rect">
            <a:avLst/>
          </a:prstGeom>
        </p:spPr>
      </p:pic>
      <p:sp>
        <p:nvSpPr>
          <p:cNvPr id="2" name="TextBox 1">
            <a:extLst>
              <a:ext uri="{FF2B5EF4-FFF2-40B4-BE49-F238E27FC236}">
                <a16:creationId xmlns:a16="http://schemas.microsoft.com/office/drawing/2014/main" id="{3774C2F9-AF20-531A-4AFA-C9C9E09881E0}"/>
              </a:ext>
            </a:extLst>
          </p:cNvPr>
          <p:cNvSpPr txBox="1"/>
          <p:nvPr/>
        </p:nvSpPr>
        <p:spPr>
          <a:xfrm>
            <a:off x="8580760" y="6667110"/>
            <a:ext cx="9261649" cy="1077218"/>
          </a:xfrm>
          <a:prstGeom prst="rect">
            <a:avLst/>
          </a:prstGeom>
          <a:noFill/>
        </p:spPr>
        <p:txBody>
          <a:bodyPr wrap="square" rtlCol="0">
            <a:spAutoFit/>
          </a:bodyPr>
          <a:lstStyle/>
          <a:p>
            <a:pPr algn="ctr"/>
            <a:r>
              <a:rPr lang="ru" sz="3200" i="1" dirty="0">
                <a:latin typeface="Atkinson Hyperlegible" pitchFamily="2" charset="0"/>
              </a:rPr>
              <a:t>Кишечная палочка (Escherichia coli) – </a:t>
            </a:r>
          </a:p>
          <a:p>
            <a:pPr algn="ctr"/>
            <a:r>
              <a:rPr lang="ru" sz="3200" i="1" dirty="0">
                <a:latin typeface="Atkinson Hyperlegible" pitchFamily="2" charset="0"/>
              </a:rPr>
              <a:t>у Кошки</a:t>
            </a:r>
          </a:p>
        </p:txBody>
      </p:sp>
      <p:pic>
        <p:nvPicPr>
          <p:cNvPr id="4" name="Picture 3">
            <a:extLst>
              <a:ext uri="{FF2B5EF4-FFF2-40B4-BE49-F238E27FC236}">
                <a16:creationId xmlns:a16="http://schemas.microsoft.com/office/drawing/2014/main" id="{119980C4-A172-1367-ED49-6481434C0265}"/>
              </a:ext>
            </a:extLst>
          </p:cNvPr>
          <p:cNvPicPr>
            <a:picLocks noChangeAspect="1"/>
          </p:cNvPicPr>
          <p:nvPr/>
        </p:nvPicPr>
        <p:blipFill>
          <a:blip r:embed="rId3"/>
          <a:stretch>
            <a:fillRect/>
          </a:stretch>
        </p:blipFill>
        <p:spPr>
          <a:xfrm>
            <a:off x="10515600" y="7830998"/>
            <a:ext cx="4822823" cy="2392593"/>
          </a:xfrm>
          <a:prstGeom prst="rect">
            <a:avLst/>
          </a:prstGeom>
        </p:spPr>
      </p:pic>
      <p:grpSp>
        <p:nvGrpSpPr>
          <p:cNvPr id="3" name="Group 2">
            <a:extLst>
              <a:ext uri="{FF2B5EF4-FFF2-40B4-BE49-F238E27FC236}">
                <a16:creationId xmlns:a16="http://schemas.microsoft.com/office/drawing/2014/main" id="{A0F89CB6-1837-FD66-37D2-50B0FFEE1485}"/>
              </a:ext>
            </a:extLst>
          </p:cNvPr>
          <p:cNvGrpSpPr/>
          <p:nvPr/>
        </p:nvGrpSpPr>
        <p:grpSpPr>
          <a:xfrm>
            <a:off x="146542" y="146542"/>
            <a:ext cx="882158" cy="882158"/>
            <a:chOff x="146542" y="146542"/>
            <a:chExt cx="882158" cy="882158"/>
          </a:xfrm>
        </p:grpSpPr>
        <p:sp>
          <p:nvSpPr>
            <p:cNvPr id="6" name="Freeform 4">
              <a:extLst>
                <a:ext uri="{FF2B5EF4-FFF2-40B4-BE49-F238E27FC236}">
                  <a16:creationId xmlns:a16="http://schemas.microsoft.com/office/drawing/2014/main" id="{795B98E3-F185-091D-1CA9-50E2A42CCE93}"/>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12" name="TextBox 5">
              <a:extLst>
                <a:ext uri="{FF2B5EF4-FFF2-40B4-BE49-F238E27FC236}">
                  <a16:creationId xmlns:a16="http://schemas.microsoft.com/office/drawing/2014/main" id="{ACCF4DBF-3747-C23C-9CBE-5DCC5A67F485}"/>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D1F1438B-6BBD-5DB8-CC4E-C565664E15EE}"/>
              </a:ext>
            </a:extLst>
          </p:cNvPr>
          <p:cNvGrpSpPr/>
          <p:nvPr/>
        </p:nvGrpSpPr>
        <p:grpSpPr>
          <a:xfrm>
            <a:off x="152400" y="1028700"/>
            <a:ext cx="851038" cy="1182762"/>
            <a:chOff x="912991" y="1141338"/>
            <a:chExt cx="851038" cy="1182762"/>
          </a:xfrm>
        </p:grpSpPr>
        <p:sp>
          <p:nvSpPr>
            <p:cNvPr id="14" name="Freeform 6">
              <a:extLst>
                <a:ext uri="{FF2B5EF4-FFF2-40B4-BE49-F238E27FC236}">
                  <a16:creationId xmlns:a16="http://schemas.microsoft.com/office/drawing/2014/main" id="{74297BB9-14C6-A6AF-022B-88E60FE4FBE5}"/>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63AC848F-18DD-FDE6-956D-89887AE0A906}"/>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2317116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Интерпретация результатов тестов</a:t>
            </a:r>
          </a:p>
        </p:txBody>
      </p:sp>
      <p:sp>
        <p:nvSpPr>
          <p:cNvPr id="6" name="TextBox 4">
            <a:extLst>
              <a:ext uri="{FF2B5EF4-FFF2-40B4-BE49-F238E27FC236}">
                <a16:creationId xmlns:a16="http://schemas.microsoft.com/office/drawing/2014/main" id="{4169E666-BD01-19AC-CFF0-2B1A9C8EB822}"/>
              </a:ext>
            </a:extLst>
          </p:cNvPr>
          <p:cNvSpPr txBox="1"/>
          <p:nvPr/>
        </p:nvSpPr>
        <p:spPr>
          <a:xfrm>
            <a:off x="1828800" y="1572471"/>
            <a:ext cx="14663000" cy="3724866"/>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Наиболее распространенные интерпретации — R, I и S.</a:t>
            </a:r>
          </a:p>
          <a:p>
            <a:pPr marL="571500" indent="-571500" algn="l">
              <a:lnSpc>
                <a:spcPts val="4936"/>
              </a:lnSpc>
              <a:buFont typeface="Arial" panose="020B0604020202020204" pitchFamily="34" charset="0"/>
              <a:buChar char="•"/>
            </a:pPr>
            <a:r>
              <a:rPr lang="ru" sz="3526" spc="-7" dirty="0">
                <a:solidFill>
                  <a:srgbClr val="0B3A7F"/>
                </a:solidFill>
                <a:latin typeface="Atkinson Hyperlegible" pitchFamily="2" charset="0"/>
              </a:rPr>
              <a:t>R = Устойчивый</a:t>
            </a:r>
          </a:p>
          <a:p>
            <a:pPr marL="571500" indent="-571500" algn="l">
              <a:lnSpc>
                <a:spcPts val="4936"/>
              </a:lnSpc>
              <a:buFont typeface="Arial" panose="020B0604020202020204" pitchFamily="34" charset="0"/>
              <a:buChar char="•"/>
            </a:pPr>
            <a:r>
              <a:rPr lang="ru" sz="3526" spc="-7" dirty="0">
                <a:solidFill>
                  <a:srgbClr val="0B3A7F"/>
                </a:solidFill>
                <a:latin typeface="Atkinson Hyperlegible" pitchFamily="2" charset="0"/>
              </a:rPr>
              <a:t>I = Средний уровень (CLSI)</a:t>
            </a:r>
          </a:p>
          <a:p>
            <a:pPr marL="571500" indent="-571500" algn="l">
              <a:lnSpc>
                <a:spcPts val="4936"/>
              </a:lnSpc>
              <a:buFont typeface="Arial" panose="020B0604020202020204" pitchFamily="34" charset="0"/>
              <a:buChar char="•"/>
            </a:pPr>
            <a:r>
              <a:rPr lang="ru" sz="3526" spc="-7" dirty="0">
                <a:solidFill>
                  <a:srgbClr val="0B3A7F"/>
                </a:solidFill>
                <a:latin typeface="Atkinson Hyperlegible" pitchFamily="2" charset="0"/>
              </a:rPr>
              <a:t>I = Восприимчивость при повышенном воздействии (EUCAST)</a:t>
            </a:r>
          </a:p>
          <a:p>
            <a:pPr marL="571500" indent="-571500" algn="l">
              <a:lnSpc>
                <a:spcPts val="4936"/>
              </a:lnSpc>
              <a:buFont typeface="Arial" panose="020B0604020202020204" pitchFamily="34" charset="0"/>
              <a:buChar char="•"/>
            </a:pPr>
            <a:r>
              <a:rPr lang="ru" sz="3526" spc="-7" dirty="0">
                <a:solidFill>
                  <a:srgbClr val="0B3A7F"/>
                </a:solidFill>
                <a:latin typeface="Atkinson Hyperlegible" pitchFamily="2" charset="0"/>
              </a:rPr>
              <a:t>S = Восприимчивый</a:t>
            </a:r>
          </a:p>
          <a:p>
            <a:pPr algn="l">
              <a:lnSpc>
                <a:spcPts val="4936"/>
              </a:lnSpc>
            </a:pPr>
            <a:endParaRPr lang="en-US" sz="3526" spc="-7" dirty="0">
              <a:solidFill>
                <a:srgbClr val="0B3A7F"/>
              </a:solidFill>
              <a:latin typeface="Atkinson Hyperlegible" pitchFamily="2" charset="0"/>
            </a:endParaRPr>
          </a:p>
        </p:txBody>
      </p:sp>
      <p:sp>
        <p:nvSpPr>
          <p:cNvPr id="2" name="TextBox 4">
            <a:extLst>
              <a:ext uri="{FF2B5EF4-FFF2-40B4-BE49-F238E27FC236}">
                <a16:creationId xmlns:a16="http://schemas.microsoft.com/office/drawing/2014/main" id="{08B33A94-CA7D-B431-10D4-0B902FF557D1}"/>
              </a:ext>
            </a:extLst>
          </p:cNvPr>
          <p:cNvSpPr txBox="1"/>
          <p:nvPr/>
        </p:nvSpPr>
        <p:spPr>
          <a:xfrm>
            <a:off x="1572491" y="4914900"/>
            <a:ext cx="15544800" cy="4971297"/>
          </a:xfrm>
          <a:prstGeom prst="rect">
            <a:avLst/>
          </a:prstGeom>
        </p:spPr>
        <p:txBody>
          <a:bodyPr wrap="square" lIns="0" tIns="0" rIns="0" bIns="0" rtlCol="0" anchor="t">
            <a:spAutoFit/>
          </a:bodyPr>
          <a:lstStyle/>
          <a:p>
            <a:pPr algn="l"/>
            <a:r>
              <a:rPr lang="ru" sz="3200" spc="-7" dirty="0">
                <a:solidFill>
                  <a:srgbClr val="0B3A7F"/>
                </a:solidFill>
                <a:latin typeface="Atkinson Hyperlegible" pitchFamily="2" charset="0"/>
              </a:rPr>
              <a:t>Вы также можете увидеть некоторые дополнительные интерпретации.</a:t>
            </a:r>
          </a:p>
          <a:p>
            <a:pPr marL="571500" indent="-571500">
              <a:buFont typeface="Arial" panose="020B0604020202020204" pitchFamily="34" charset="0"/>
              <a:buChar char="•"/>
            </a:pPr>
            <a:r>
              <a:rPr lang="ru" sz="3200" spc="-7" dirty="0">
                <a:solidFill>
                  <a:srgbClr val="0B3A7F"/>
                </a:solidFill>
                <a:latin typeface="Atkinson Hyperlegible" pitchFamily="2" charset="0"/>
              </a:rPr>
              <a:t>SDD (CLSI) = «Восприимчивый, дозозависимый». Это аналогично категории «I» по классификации EUCAST.</a:t>
            </a:r>
          </a:p>
          <a:p>
            <a:pPr marL="571500" indent="-571500">
              <a:buFont typeface="Arial" panose="020B0604020202020204" pitchFamily="34" charset="0"/>
              <a:buChar char="•"/>
            </a:pPr>
            <a:r>
              <a:rPr lang="ru" sz="3200" spc="-7" dirty="0">
                <a:solidFill>
                  <a:srgbClr val="0B3A7F"/>
                </a:solidFill>
                <a:latin typeface="Atkinson Hyperlegible" pitchFamily="2" charset="0"/>
              </a:rPr>
              <a:t>NS = </a:t>
            </a:r>
            <a:r>
              <a:rPr lang="ru" sz="3200" spc="-7" dirty="0" err="1">
                <a:solidFill>
                  <a:srgbClr val="0B3A7F"/>
                </a:solidFill>
                <a:latin typeface="Atkinson Hyperlegible" pitchFamily="2" charset="0"/>
              </a:rPr>
              <a:t>Нечувствительный </a:t>
            </a:r>
            <a:r>
              <a:rPr lang="ru" sz="3200" spc="-7" dirty="0">
                <a:solidFill>
                  <a:srgbClr val="0B3A7F"/>
                </a:solidFill>
                <a:latin typeface="Atkinson Hyperlegible" pitchFamily="2" charset="0"/>
              </a:rPr>
              <a:t>(CLSI). Существует категория «Чувствительный», но недостаточно данных для определения категории «Устойчивый». Эта категория часто используется, когда имеется мало клинических данных для оценки CLSI.</a:t>
            </a:r>
          </a:p>
          <a:p>
            <a:pPr marL="571500" indent="-571500" algn="l">
              <a:buFont typeface="Arial" panose="020B0604020202020204" pitchFamily="34" charset="0"/>
              <a:buChar char="•"/>
            </a:pPr>
            <a:r>
              <a:rPr lang="ru" sz="3200" spc="-7" dirty="0">
                <a:solidFill>
                  <a:srgbClr val="0B3A7F"/>
                </a:solidFill>
                <a:latin typeface="Atkinson Hyperlegible" pitchFamily="2" charset="0"/>
              </a:rPr>
              <a:t>? = Для этого организма и антибиотика нет пороговых значений.</a:t>
            </a:r>
          </a:p>
          <a:p>
            <a:pPr marL="571500" indent="-571500" algn="l">
              <a:buFont typeface="Arial" panose="020B0604020202020204" pitchFamily="34" charset="0"/>
              <a:buChar char="•"/>
            </a:pPr>
            <a:r>
              <a:rPr lang="ru" sz="3200" spc="-7" dirty="0">
                <a:solidFill>
                  <a:srgbClr val="0B3A7F"/>
                </a:solidFill>
                <a:latin typeface="Atkinson Hyperlegible" pitchFamily="2" charset="0"/>
              </a:rPr>
              <a:t>Значения S? и R? объяснены на следующем слайде. Только для значений МИК, выходящих за пределы шкалы.</a:t>
            </a:r>
          </a:p>
        </p:txBody>
      </p:sp>
      <p:grpSp>
        <p:nvGrpSpPr>
          <p:cNvPr id="3" name="Group 2">
            <a:extLst>
              <a:ext uri="{FF2B5EF4-FFF2-40B4-BE49-F238E27FC236}">
                <a16:creationId xmlns:a16="http://schemas.microsoft.com/office/drawing/2014/main" id="{1843C03C-0BE4-49D5-45C5-42AE96E7AAA7}"/>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5319AA6C-FF1F-8717-F14E-97C6A7E260F7}"/>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11" name="TextBox 5">
              <a:extLst>
                <a:ext uri="{FF2B5EF4-FFF2-40B4-BE49-F238E27FC236}">
                  <a16:creationId xmlns:a16="http://schemas.microsoft.com/office/drawing/2014/main" id="{CAA4BAEB-5E42-11BB-ADD9-C2A7309622CB}"/>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A7FB3B22-2E2E-FEDF-DDA4-7C0BF767B7D3}"/>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50285B42-FCAD-AA9F-9650-73C0F1FF7F2A}"/>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77A19995-AC18-C6FD-7EEC-2EAFAF992572}"/>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3277144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295400" y="-38100"/>
            <a:ext cx="16687800"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Категории интерпретации: S? и R?</a:t>
            </a:r>
          </a:p>
        </p:txBody>
      </p:sp>
      <p:sp>
        <p:nvSpPr>
          <p:cNvPr id="6" name="TextBox 4">
            <a:extLst>
              <a:ext uri="{FF2B5EF4-FFF2-40B4-BE49-F238E27FC236}">
                <a16:creationId xmlns:a16="http://schemas.microsoft.com/office/drawing/2014/main" id="{4169E666-BD01-19AC-CFF0-2B1A9C8EB822}"/>
              </a:ext>
            </a:extLst>
          </p:cNvPr>
          <p:cNvSpPr txBox="1"/>
          <p:nvPr/>
        </p:nvSpPr>
        <p:spPr>
          <a:xfrm>
            <a:off x="1600200" y="1299924"/>
            <a:ext cx="15925800" cy="8987076"/>
          </a:xfrm>
          <a:prstGeom prst="rect">
            <a:avLst/>
          </a:prstGeom>
        </p:spPr>
        <p:txBody>
          <a:bodyPr wrap="square" lIns="0" tIns="0" rIns="0" bIns="0" rtlCol="0" anchor="t">
            <a:spAutoFit/>
          </a:bodyPr>
          <a:lstStyle/>
          <a:p>
            <a:pPr algn="l"/>
            <a:r>
              <a:rPr lang="ru" sz="3400" spc="-7" dirty="0">
                <a:solidFill>
                  <a:srgbClr val="0B3A7F"/>
                </a:solidFill>
                <a:latin typeface="Atkinson Hyperlegible" pitchFamily="2" charset="0"/>
              </a:rPr>
              <a:t>Эти категории появляются только для значений МИК, выходящих за пределы шкалы, например, МИК≤2, когда значение МИК не соответствует пороговым значениям. Например, если пороговые значения для антибиотика — S≤1 и R≥4, а пользователь вводит МИК≤2, то возникает неоднозначность. Символ «≤» указывает на чувствительность организма. Однако значение МИК, равное 2, будет промежуточным.</a:t>
            </a:r>
          </a:p>
          <a:p>
            <a:pPr algn="l"/>
            <a:endParaRPr lang="en-US" sz="2000" spc="-7" dirty="0">
              <a:solidFill>
                <a:srgbClr val="0B3A7F"/>
              </a:solidFill>
              <a:latin typeface="Atkinson Hyperlegible" pitchFamily="2" charset="0"/>
            </a:endParaRPr>
          </a:p>
          <a:p>
            <a:pPr algn="l"/>
            <a:r>
              <a:rPr lang="ru" sz="3400" spc="-7" dirty="0">
                <a:solidFill>
                  <a:srgbClr val="0B3A7F"/>
                </a:solidFill>
                <a:latin typeface="Atkinson Hyperlegible" pitchFamily="2" charset="0"/>
              </a:rPr>
              <a:t>Это может произойти из-за опечатки пользователя. Но чаще всего причина кроется в изменении пороговых значений. Например, в старых панелях МИК использовались концентрации имипенема, соответствующие старому пороговому значению CLSI S≤4. Но в 2010 году CLSI изменила пороговое значение чувствительности на S≤1.</a:t>
            </a:r>
          </a:p>
          <a:p>
            <a:endParaRPr lang="en-US" sz="2000" spc="-7" dirty="0">
              <a:solidFill>
                <a:srgbClr val="0B3A7F"/>
              </a:solidFill>
              <a:latin typeface="Atkinson Hyperlegible" pitchFamily="2" charset="0"/>
            </a:endParaRPr>
          </a:p>
          <a:p>
            <a:r>
              <a:rPr lang="ru" sz="3400" spc="-7" dirty="0">
                <a:solidFill>
                  <a:srgbClr val="0B3A7F"/>
                </a:solidFill>
                <a:latin typeface="Atkinson Hyperlegible" pitchFamily="2" charset="0"/>
              </a:rPr>
              <a:t>WHONET даст интерпретацию «S?», исходя из предположения, что большинство бактерий, которые ранее считались чувствительными по старым пороговым значениям, вероятно, будут чувствительны и по новым пороговым значениям. Но поскольку мы не знаем точную МИК, мы не можем быть уверены.</a:t>
            </a:r>
          </a:p>
        </p:txBody>
      </p:sp>
      <p:grpSp>
        <p:nvGrpSpPr>
          <p:cNvPr id="2" name="Group 1">
            <a:extLst>
              <a:ext uri="{FF2B5EF4-FFF2-40B4-BE49-F238E27FC236}">
                <a16:creationId xmlns:a16="http://schemas.microsoft.com/office/drawing/2014/main" id="{CCDA3409-3149-3666-803B-C43565B68921}"/>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D4007CB9-1ED9-99DC-E475-0ABE7FC41B58}"/>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B6ECC6BC-70A0-4848-D641-CE6F0A99905C}"/>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5EF3384A-2EFF-55B0-8F1D-4F3D44BFF614}"/>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E3683A8C-E9B9-B997-7589-A0617BE349D0}"/>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414EB320-8BE5-CC7D-3D4F-559B9F49FF9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3892304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Микробиологические оповещения</a:t>
            </a:r>
          </a:p>
        </p:txBody>
      </p:sp>
      <p:sp>
        <p:nvSpPr>
          <p:cNvPr id="6" name="TextBox 4">
            <a:extLst>
              <a:ext uri="{FF2B5EF4-FFF2-40B4-BE49-F238E27FC236}">
                <a16:creationId xmlns:a16="http://schemas.microsoft.com/office/drawing/2014/main" id="{4169E666-BD01-19AC-CFF0-2B1A9C8EB822}"/>
              </a:ext>
            </a:extLst>
          </p:cNvPr>
          <p:cNvSpPr txBox="1"/>
          <p:nvPr/>
        </p:nvSpPr>
        <p:spPr>
          <a:xfrm>
            <a:off x="1841863" y="2099913"/>
            <a:ext cx="15032182" cy="7596182"/>
          </a:xfrm>
          <a:prstGeom prst="rect">
            <a:avLst/>
          </a:prstGeom>
        </p:spPr>
        <p:txBody>
          <a:bodyPr wrap="square" lIns="0" tIns="0" rIns="0" bIns="0" rtlCol="0" anchor="t">
            <a:spAutoFit/>
          </a:bodyPr>
          <a:lstStyle/>
          <a:p>
            <a:pPr algn="l"/>
            <a:r>
              <a:rPr lang="ru" sz="3526" spc="-7" dirty="0">
                <a:solidFill>
                  <a:srgbClr val="0B3A7F"/>
                </a:solidFill>
                <a:latin typeface="Atkinson Hyperlegible" pitchFamily="2" charset="0"/>
              </a:rPr>
              <a:t>WHONET предоставляет оповещения о результатах микробиологических исследований, имеющих важное клиническое и общественное значение:</a:t>
            </a:r>
          </a:p>
          <a:p>
            <a:pPr marL="571500" indent="-571500" algn="l">
              <a:buFont typeface="Arial" panose="020B0604020202020204" pitchFamily="34" charset="0"/>
              <a:buChar char="•"/>
            </a:pPr>
            <a:r>
              <a:rPr lang="ru" sz="3526" spc="-7" dirty="0">
                <a:solidFill>
                  <a:srgbClr val="0B3A7F"/>
                </a:solidFill>
                <a:latin typeface="Atkinson Hyperlegible" pitchFamily="2" charset="0"/>
              </a:rPr>
              <a:t>Важные виды</a:t>
            </a:r>
          </a:p>
          <a:p>
            <a:pPr marL="571500" indent="-571500" algn="l">
              <a:buFont typeface="Arial" panose="020B0604020202020204" pitchFamily="34" charset="0"/>
              <a:buChar char="•"/>
            </a:pPr>
            <a:r>
              <a:rPr lang="ru" sz="3526" spc="-7" dirty="0">
                <a:solidFill>
                  <a:srgbClr val="0B3A7F"/>
                </a:solidFill>
                <a:latin typeface="Atkinson Hyperlegible" pitchFamily="2" charset="0"/>
              </a:rPr>
              <a:t>Важное сопротивление</a:t>
            </a:r>
          </a:p>
          <a:p>
            <a:pPr marL="571500" indent="-571500" algn="l">
              <a:buFont typeface="Arial" panose="020B0604020202020204" pitchFamily="34" charset="0"/>
              <a:buChar char="•"/>
            </a:pPr>
            <a:r>
              <a:rPr lang="ru" sz="3526" spc="-7" dirty="0">
                <a:solidFill>
                  <a:srgbClr val="0B3A7F"/>
                </a:solidFill>
                <a:latin typeface="Atkinson Hyperlegible" pitchFamily="2" charset="0"/>
              </a:rPr>
              <a:t>Качество</a:t>
            </a:r>
          </a:p>
          <a:p>
            <a:pPr marL="571500" indent="-571500" algn="l">
              <a:buFont typeface="Arial" panose="020B0604020202020204" pitchFamily="34" charset="0"/>
              <a:buChar char="•"/>
            </a:pPr>
            <a:r>
              <a:rPr lang="ru" sz="3526" spc="-7" dirty="0">
                <a:solidFill>
                  <a:srgbClr val="0B3A7F"/>
                </a:solidFill>
                <a:latin typeface="Atkinson Hyperlegible" pitchFamily="2" charset="0"/>
              </a:rPr>
              <a:t>Терапия</a:t>
            </a:r>
          </a:p>
          <a:p>
            <a:pPr algn="l"/>
            <a:endParaRPr lang="en-US" sz="3526" spc="-7" dirty="0">
              <a:solidFill>
                <a:srgbClr val="0B3A7F"/>
              </a:solidFill>
              <a:latin typeface="Atkinson Hyperlegible" pitchFamily="2" charset="0"/>
            </a:endParaRPr>
          </a:p>
          <a:p>
            <a:pPr algn="l"/>
            <a:r>
              <a:rPr lang="ru" sz="3526" spc="-7" dirty="0">
                <a:solidFill>
                  <a:srgbClr val="0B3A7F"/>
                </a:solidFill>
                <a:latin typeface="Atkinson Hyperlegible" pitchFamily="2" charset="0"/>
              </a:rPr>
              <a:t>Эти оповещения могут помочь уведомить сотрудников лаборатории о важных результатах, которые могут указывать на ошибку в идентификации организма или результатах теста на чувствительность к антимикробным препаратам.</a:t>
            </a:r>
          </a:p>
          <a:p>
            <a:pPr algn="l"/>
            <a:endParaRPr lang="en-US" sz="3526" spc="-7" dirty="0">
              <a:solidFill>
                <a:srgbClr val="0B3A7F"/>
              </a:solidFill>
              <a:latin typeface="Atkinson Hyperlegible" pitchFamily="2" charset="0"/>
            </a:endParaRPr>
          </a:p>
          <a:p>
            <a:pPr algn="l"/>
            <a:r>
              <a:rPr lang="ru" sz="3526" spc="-7" dirty="0">
                <a:solidFill>
                  <a:srgbClr val="0B3A7F"/>
                </a:solidFill>
                <a:latin typeface="Atkinson Hyperlegible" pitchFamily="2" charset="0"/>
              </a:rPr>
              <a:t>В настройках лаборатории вы также можете задать собственные оповещения.</a:t>
            </a:r>
          </a:p>
        </p:txBody>
      </p:sp>
      <p:grpSp>
        <p:nvGrpSpPr>
          <p:cNvPr id="2" name="Group 1">
            <a:extLst>
              <a:ext uri="{FF2B5EF4-FFF2-40B4-BE49-F238E27FC236}">
                <a16:creationId xmlns:a16="http://schemas.microsoft.com/office/drawing/2014/main" id="{6B5FD898-1296-E4D3-6930-B869493B64A6}"/>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51022F23-B2E8-EC46-9F22-BDF1BE26E927}"/>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F3E4731D-B88A-BDE8-E43C-C609D8AD318A}"/>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12DDEAF4-1978-DF25-9810-DB808445FE49}"/>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FA77EF3D-7C52-28AB-AD70-F8238728DC4E}"/>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77BF9E5C-9AD0-C3C9-0A53-79DAA30826C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2320682789"/>
      </p:ext>
    </p:extLst>
  </p:cSld>
  <p:clrMapOvr>
    <a:masterClrMapping/>
  </p:clrMapOvr>
  <mc:AlternateContent xmlns:mc="http://schemas.openxmlformats.org/markup-compatibility/2006" xmlns:p14="http://schemas.microsoft.com/office/powerpoint/2010/main">
    <mc:Choice Requires="p14">
      <p:transition spd="slow" p14:dur="2000" advTm="6619"/>
    </mc:Choice>
    <mc:Fallback xmlns="">
      <p:transition spd="slow" advTm="661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925800" cy="1969514"/>
          </a:xfrm>
          <a:prstGeom prst="rect">
            <a:avLst/>
          </a:prstGeom>
        </p:spPr>
        <p:txBody>
          <a:bodyPr wrap="square" lIns="0" tIns="0" rIns="0" bIns="0" rtlCol="0" anchor="t">
            <a:spAutoFit/>
          </a:bodyPr>
          <a:lstStyle/>
          <a:p>
            <a:pPr algn="l"/>
            <a:r>
              <a:rPr lang="ru" sz="6399" spc="-12" dirty="0">
                <a:solidFill>
                  <a:srgbClr val="0B3A7F"/>
                </a:solidFill>
                <a:latin typeface="Atkinson Hyperlegible" pitchFamily="2" charset="0"/>
              </a:rPr>
              <a:t>Пример сообщения об ошибке в микробиологии</a:t>
            </a:r>
          </a:p>
        </p:txBody>
      </p:sp>
      <p:sp>
        <p:nvSpPr>
          <p:cNvPr id="6" name="TextBox 4">
            <a:extLst>
              <a:ext uri="{FF2B5EF4-FFF2-40B4-BE49-F238E27FC236}">
                <a16:creationId xmlns:a16="http://schemas.microsoft.com/office/drawing/2014/main" id="{4169E666-BD01-19AC-CFF0-2B1A9C8EB822}"/>
              </a:ext>
            </a:extLst>
          </p:cNvPr>
          <p:cNvSpPr txBox="1"/>
          <p:nvPr/>
        </p:nvSpPr>
        <p:spPr>
          <a:xfrm>
            <a:off x="1524000" y="2462221"/>
            <a:ext cx="16328682" cy="1969770"/>
          </a:xfrm>
          <a:prstGeom prst="rect">
            <a:avLst/>
          </a:prstGeom>
        </p:spPr>
        <p:txBody>
          <a:bodyPr wrap="square" lIns="0" tIns="0" rIns="0" bIns="0" rtlCol="0" anchor="t">
            <a:spAutoFit/>
          </a:bodyPr>
          <a:lstStyle/>
          <a:p>
            <a:pPr algn="l"/>
            <a:r>
              <a:rPr lang="ru" sz="3200" spc="-7" dirty="0">
                <a:solidFill>
                  <a:srgbClr val="0B3A7F"/>
                </a:solidFill>
                <a:latin typeface="Atkinson Hyperlegible" pitchFamily="2" charset="0"/>
              </a:rPr>
              <a:t>Приведенный ниже изолят </a:t>
            </a:r>
            <a:r>
              <a:rPr lang="ru" sz="3200" i="1" spc="-7" dirty="0">
                <a:solidFill>
                  <a:srgbClr val="0B3A7F"/>
                </a:solidFill>
                <a:latin typeface="Atkinson Hyperlegible" pitchFamily="2" charset="0"/>
              </a:rPr>
              <a:t>Escherichia coli </a:t>
            </a:r>
            <a:r>
              <a:rPr lang="ru" sz="3200" spc="-7" dirty="0">
                <a:solidFill>
                  <a:srgbClr val="0B3A7F"/>
                </a:solidFill>
                <a:latin typeface="Atkinson Hyperlegible" pitchFamily="2" charset="0"/>
              </a:rPr>
              <a:t>вызывает предупреждения о резистентности к имипенему (высокий приоритет) и цефтриаксону (средний приоритет). Также возникает предупреждение о качестве, поскольку </a:t>
            </a:r>
            <a:r>
              <a:rPr lang="ru" sz="3200" i="1" spc="-7" dirty="0">
                <a:solidFill>
                  <a:srgbClr val="0B3A7F"/>
                </a:solidFill>
                <a:latin typeface="Atkinson Hyperlegible" pitchFamily="2" charset="0"/>
              </a:rPr>
              <a:t>E. coli </a:t>
            </a:r>
            <a:r>
              <a:rPr lang="ru" sz="3200" spc="-7" dirty="0">
                <a:solidFill>
                  <a:srgbClr val="0B3A7F"/>
                </a:solidFill>
                <a:latin typeface="Atkinson Hyperlegible" pitchFamily="2" charset="0"/>
              </a:rPr>
              <a:t>чувствительна к ампициллину, но устойчива к амоксициллину/клавулановой кислоте.</a:t>
            </a:r>
          </a:p>
        </p:txBody>
      </p:sp>
      <p:pic>
        <p:nvPicPr>
          <p:cNvPr id="17" name="Picture 16">
            <a:extLst>
              <a:ext uri="{FF2B5EF4-FFF2-40B4-BE49-F238E27FC236}">
                <a16:creationId xmlns:a16="http://schemas.microsoft.com/office/drawing/2014/main" id="{8CB0EDB6-8EB0-0E32-A40B-16CCF5AF18ED}"/>
              </a:ext>
            </a:extLst>
          </p:cNvPr>
          <p:cNvPicPr>
            <a:picLocks noChangeAspect="1"/>
          </p:cNvPicPr>
          <p:nvPr/>
        </p:nvPicPr>
        <p:blipFill>
          <a:blip r:embed="rId2"/>
          <a:stretch>
            <a:fillRect/>
          </a:stretch>
        </p:blipFill>
        <p:spPr>
          <a:xfrm>
            <a:off x="2971800" y="4838700"/>
            <a:ext cx="12561837" cy="5159023"/>
          </a:xfrm>
          <a:prstGeom prst="rect">
            <a:avLst/>
          </a:prstGeom>
        </p:spPr>
      </p:pic>
      <p:grpSp>
        <p:nvGrpSpPr>
          <p:cNvPr id="2" name="Group 1">
            <a:extLst>
              <a:ext uri="{FF2B5EF4-FFF2-40B4-BE49-F238E27FC236}">
                <a16:creationId xmlns:a16="http://schemas.microsoft.com/office/drawing/2014/main" id="{B13332D3-3DD2-094E-9FE3-E75C1260544C}"/>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527FCDFE-7F08-BEA2-7A65-86FD38BC2524}"/>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E1665F0C-A333-6CBE-B002-E0743C3AFB86}"/>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A08F0F0D-CC83-4117-051D-0E44216526F4}"/>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8E9EED94-B8C0-194E-58AA-E7C359836B04}"/>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DE4919EE-128B-5008-BB0C-E79059B71F97}"/>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1893205379"/>
      </p:ext>
    </p:extLst>
  </p:cSld>
  <p:clrMapOvr>
    <a:masterClrMapping/>
  </p:clrMapOvr>
  <mc:AlternateContent xmlns:mc="http://schemas.openxmlformats.org/markup-compatibility/2006" xmlns:p14="http://schemas.microsoft.com/office/powerpoint/2010/main">
    <mc:Choice Requires="p14">
      <p:transition spd="slow" p14:dur="2000" advTm="6619"/>
    </mc:Choice>
    <mc:Fallback xmlns="">
      <p:transition spd="slow" advTm="661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Дополнительные опции</a:t>
            </a:r>
          </a:p>
        </p:txBody>
      </p:sp>
      <p:sp>
        <p:nvSpPr>
          <p:cNvPr id="6" name="TextBox 4">
            <a:extLst>
              <a:ext uri="{FF2B5EF4-FFF2-40B4-BE49-F238E27FC236}">
                <a16:creationId xmlns:a16="http://schemas.microsoft.com/office/drawing/2014/main" id="{4169E666-BD01-19AC-CFF0-2B1A9C8EB822}"/>
              </a:ext>
            </a:extLst>
          </p:cNvPr>
          <p:cNvSpPr txBox="1"/>
          <p:nvPr/>
        </p:nvSpPr>
        <p:spPr>
          <a:xfrm>
            <a:off x="1981200" y="1341343"/>
            <a:ext cx="14663000" cy="601383"/>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В этом модуле мы обсудим три указанных ниже пункта.</a:t>
            </a:r>
          </a:p>
        </p:txBody>
      </p:sp>
      <p:pic>
        <p:nvPicPr>
          <p:cNvPr id="3" name="Picture 2">
            <a:extLst>
              <a:ext uri="{FF2B5EF4-FFF2-40B4-BE49-F238E27FC236}">
                <a16:creationId xmlns:a16="http://schemas.microsoft.com/office/drawing/2014/main" id="{56C5A72D-C245-7C46-A50F-320B9DEBBE9C}"/>
              </a:ext>
            </a:extLst>
          </p:cNvPr>
          <p:cNvPicPr>
            <a:picLocks noChangeAspect="1"/>
          </p:cNvPicPr>
          <p:nvPr/>
        </p:nvPicPr>
        <p:blipFill>
          <a:blip r:embed="rId2"/>
          <a:stretch>
            <a:fillRect/>
          </a:stretch>
        </p:blipFill>
        <p:spPr>
          <a:xfrm>
            <a:off x="5592723" y="2928660"/>
            <a:ext cx="7056477" cy="5929810"/>
          </a:xfrm>
          <a:prstGeom prst="rect">
            <a:avLst/>
          </a:prstGeom>
        </p:spPr>
      </p:pic>
      <p:sp>
        <p:nvSpPr>
          <p:cNvPr id="4" name="Rectangle: Rounded Corners 3">
            <a:extLst>
              <a:ext uri="{FF2B5EF4-FFF2-40B4-BE49-F238E27FC236}">
                <a16:creationId xmlns:a16="http://schemas.microsoft.com/office/drawing/2014/main" id="{F62F2875-FBC2-354B-DA4D-E1639CE817C4}"/>
              </a:ext>
            </a:extLst>
          </p:cNvPr>
          <p:cNvSpPr/>
          <p:nvPr/>
        </p:nvSpPr>
        <p:spPr bwMode="auto">
          <a:xfrm>
            <a:off x="4725659" y="3086100"/>
            <a:ext cx="8609341" cy="1703313"/>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sp>
        <p:nvSpPr>
          <p:cNvPr id="11" name="Rectangle: Rounded Corners 10">
            <a:extLst>
              <a:ext uri="{FF2B5EF4-FFF2-40B4-BE49-F238E27FC236}">
                <a16:creationId xmlns:a16="http://schemas.microsoft.com/office/drawing/2014/main" id="{38E9ABFA-88D7-EC13-50A0-43F0B1882378}"/>
              </a:ext>
            </a:extLst>
          </p:cNvPr>
          <p:cNvSpPr/>
          <p:nvPr/>
        </p:nvSpPr>
        <p:spPr bwMode="auto">
          <a:xfrm>
            <a:off x="4724400" y="5600700"/>
            <a:ext cx="8609341" cy="874068"/>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2" name="Group 1">
            <a:extLst>
              <a:ext uri="{FF2B5EF4-FFF2-40B4-BE49-F238E27FC236}">
                <a16:creationId xmlns:a16="http://schemas.microsoft.com/office/drawing/2014/main" id="{09E8C091-01B9-DF34-3297-9F6CE6D75F5D}"/>
              </a:ext>
            </a:extLst>
          </p:cNvPr>
          <p:cNvGrpSpPr/>
          <p:nvPr/>
        </p:nvGrpSpPr>
        <p:grpSpPr>
          <a:xfrm>
            <a:off x="146542" y="146542"/>
            <a:ext cx="882158" cy="882158"/>
            <a:chOff x="146542" y="146542"/>
            <a:chExt cx="882158" cy="882158"/>
          </a:xfrm>
        </p:grpSpPr>
        <p:sp>
          <p:nvSpPr>
            <p:cNvPr id="12" name="Freeform 4">
              <a:extLst>
                <a:ext uri="{FF2B5EF4-FFF2-40B4-BE49-F238E27FC236}">
                  <a16:creationId xmlns:a16="http://schemas.microsoft.com/office/drawing/2014/main" id="{0E3882A2-992D-A0FE-6600-3E6D730EDFF7}"/>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3" name="TextBox 5">
              <a:extLst>
                <a:ext uri="{FF2B5EF4-FFF2-40B4-BE49-F238E27FC236}">
                  <a16:creationId xmlns:a16="http://schemas.microsoft.com/office/drawing/2014/main" id="{F7460428-448D-7E73-A607-D47456FF81C2}"/>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4" name="Group 13">
            <a:extLst>
              <a:ext uri="{FF2B5EF4-FFF2-40B4-BE49-F238E27FC236}">
                <a16:creationId xmlns:a16="http://schemas.microsoft.com/office/drawing/2014/main" id="{41085B23-46D0-E555-50BF-61AC35DCF862}"/>
              </a:ext>
            </a:extLst>
          </p:cNvPr>
          <p:cNvGrpSpPr/>
          <p:nvPr/>
        </p:nvGrpSpPr>
        <p:grpSpPr>
          <a:xfrm>
            <a:off x="152400" y="1028700"/>
            <a:ext cx="851038" cy="1182762"/>
            <a:chOff x="912991" y="1141338"/>
            <a:chExt cx="851038" cy="1182762"/>
          </a:xfrm>
        </p:grpSpPr>
        <p:sp>
          <p:nvSpPr>
            <p:cNvPr id="15" name="Freeform 6">
              <a:extLst>
                <a:ext uri="{FF2B5EF4-FFF2-40B4-BE49-F238E27FC236}">
                  <a16:creationId xmlns:a16="http://schemas.microsoft.com/office/drawing/2014/main" id="{8D2D026B-0EC3-8298-F5E9-66B8F968EC4D}"/>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6" name="TextBox 7">
              <a:extLst>
                <a:ext uri="{FF2B5EF4-FFF2-40B4-BE49-F238E27FC236}">
                  <a16:creationId xmlns:a16="http://schemas.microsoft.com/office/drawing/2014/main" id="{BA9A1A97-B268-61A8-7E15-28692986C0E6}"/>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238266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Сохраните изолят</a:t>
            </a:r>
          </a:p>
        </p:txBody>
      </p:sp>
      <p:sp>
        <p:nvSpPr>
          <p:cNvPr id="6" name="TextBox 4">
            <a:extLst>
              <a:ext uri="{FF2B5EF4-FFF2-40B4-BE49-F238E27FC236}">
                <a16:creationId xmlns:a16="http://schemas.microsoft.com/office/drawing/2014/main" id="{4169E666-BD01-19AC-CFF0-2B1A9C8EB822}"/>
              </a:ext>
            </a:extLst>
          </p:cNvPr>
          <p:cNvSpPr txBox="1"/>
          <p:nvPr/>
        </p:nvSpPr>
        <p:spPr>
          <a:xfrm>
            <a:off x="1981200" y="1341343"/>
            <a:ext cx="14663000" cy="601383"/>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Данный изолят не имеет микробиологических тревожных сигналов.</a:t>
            </a:r>
          </a:p>
        </p:txBody>
      </p:sp>
      <p:pic>
        <p:nvPicPr>
          <p:cNvPr id="12" name="Picture 11">
            <a:extLst>
              <a:ext uri="{FF2B5EF4-FFF2-40B4-BE49-F238E27FC236}">
                <a16:creationId xmlns:a16="http://schemas.microsoft.com/office/drawing/2014/main" id="{4E21D47E-8532-D621-0D4F-D0A9432D8311}"/>
              </a:ext>
            </a:extLst>
          </p:cNvPr>
          <p:cNvPicPr>
            <a:picLocks noChangeAspect="1"/>
          </p:cNvPicPr>
          <p:nvPr/>
        </p:nvPicPr>
        <p:blipFill>
          <a:blip r:embed="rId2"/>
          <a:stretch>
            <a:fillRect/>
          </a:stretch>
        </p:blipFill>
        <p:spPr>
          <a:xfrm>
            <a:off x="5081033" y="2663307"/>
            <a:ext cx="10692367" cy="2632593"/>
          </a:xfrm>
          <a:prstGeom prst="rect">
            <a:avLst/>
          </a:prstGeom>
        </p:spPr>
      </p:pic>
      <p:pic>
        <p:nvPicPr>
          <p:cNvPr id="14" name="Picture 13">
            <a:extLst>
              <a:ext uri="{FF2B5EF4-FFF2-40B4-BE49-F238E27FC236}">
                <a16:creationId xmlns:a16="http://schemas.microsoft.com/office/drawing/2014/main" id="{62693907-17F4-3955-C0F0-0970A18D4A16}"/>
              </a:ext>
            </a:extLst>
          </p:cNvPr>
          <p:cNvPicPr>
            <a:picLocks noChangeAspect="1"/>
          </p:cNvPicPr>
          <p:nvPr/>
        </p:nvPicPr>
        <p:blipFill>
          <a:blip r:embed="rId3"/>
          <a:stretch>
            <a:fillRect/>
          </a:stretch>
        </p:blipFill>
        <p:spPr>
          <a:xfrm>
            <a:off x="5088183" y="6286248"/>
            <a:ext cx="10532817" cy="2895852"/>
          </a:xfrm>
          <a:prstGeom prst="rect">
            <a:avLst/>
          </a:prstGeom>
        </p:spPr>
      </p:pic>
      <p:sp>
        <p:nvSpPr>
          <p:cNvPr id="15" name="TextBox 14">
            <a:extLst>
              <a:ext uri="{FF2B5EF4-FFF2-40B4-BE49-F238E27FC236}">
                <a16:creationId xmlns:a16="http://schemas.microsoft.com/office/drawing/2014/main" id="{CB5C02E6-8A97-C980-AC0F-7D445A0CE2B6}"/>
              </a:ext>
            </a:extLst>
          </p:cNvPr>
          <p:cNvSpPr txBox="1"/>
          <p:nvPr/>
        </p:nvSpPr>
        <p:spPr>
          <a:xfrm>
            <a:off x="1763405" y="3392122"/>
            <a:ext cx="2732395" cy="738664"/>
          </a:xfrm>
          <a:prstGeom prst="rect">
            <a:avLst/>
          </a:prstGeom>
          <a:noFill/>
        </p:spPr>
        <p:txBody>
          <a:bodyPr wrap="square" rtlCol="0">
            <a:spAutoFit/>
          </a:bodyPr>
          <a:lstStyle/>
          <a:p>
            <a:pPr algn="r"/>
            <a:r>
              <a:rPr lang="ru" sz="4200" b="1" dirty="0">
                <a:latin typeface="Atkinson Hyperlegible" pitchFamily="2" charset="0"/>
              </a:rPr>
              <a:t>Человек</a:t>
            </a:r>
          </a:p>
        </p:txBody>
      </p:sp>
      <p:sp>
        <p:nvSpPr>
          <p:cNvPr id="16" name="TextBox 15">
            <a:extLst>
              <a:ext uri="{FF2B5EF4-FFF2-40B4-BE49-F238E27FC236}">
                <a16:creationId xmlns:a16="http://schemas.microsoft.com/office/drawing/2014/main" id="{CC030E39-AAE5-AB3C-DFDB-64AD5995F56A}"/>
              </a:ext>
            </a:extLst>
          </p:cNvPr>
          <p:cNvSpPr txBox="1"/>
          <p:nvPr/>
        </p:nvSpPr>
        <p:spPr>
          <a:xfrm>
            <a:off x="1447800" y="6970472"/>
            <a:ext cx="3048000" cy="738665"/>
          </a:xfrm>
          <a:prstGeom prst="rect">
            <a:avLst/>
          </a:prstGeom>
          <a:noFill/>
        </p:spPr>
        <p:txBody>
          <a:bodyPr wrap="square" rtlCol="0">
            <a:spAutoFit/>
          </a:bodyPr>
          <a:lstStyle/>
          <a:p>
            <a:pPr algn="r"/>
            <a:r>
              <a:rPr lang="ru" sz="4200" b="1" dirty="0">
                <a:latin typeface="Atkinson Hyperlegible" pitchFamily="2" charset="0"/>
              </a:rPr>
              <a:t>Животное</a:t>
            </a:r>
          </a:p>
        </p:txBody>
      </p:sp>
      <p:grpSp>
        <p:nvGrpSpPr>
          <p:cNvPr id="2" name="Group 1">
            <a:extLst>
              <a:ext uri="{FF2B5EF4-FFF2-40B4-BE49-F238E27FC236}">
                <a16:creationId xmlns:a16="http://schemas.microsoft.com/office/drawing/2014/main" id="{6EC2F7A3-6A27-CEE6-56DC-76A54947F8B0}"/>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25D9E0A4-E372-5B46-898F-9C715EEB3982}"/>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A40DBAC2-9E3D-1F8D-7CFC-6344B7939C8F}"/>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E0C2272D-99EA-98B9-1C48-DCDE42E4937D}"/>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09CA7A7F-9BD5-46DD-5DDF-74DDD83E904A}"/>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7" name="TextBox 7">
              <a:extLst>
                <a:ext uri="{FF2B5EF4-FFF2-40B4-BE49-F238E27FC236}">
                  <a16:creationId xmlns:a16="http://schemas.microsoft.com/office/drawing/2014/main" id="{232957C5-8D8F-F95B-B053-FCAAF406DBC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2757555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Сохраните изолят</a:t>
            </a:r>
          </a:p>
        </p:txBody>
      </p:sp>
      <p:sp>
        <p:nvSpPr>
          <p:cNvPr id="6" name="TextBox 4">
            <a:extLst>
              <a:ext uri="{FF2B5EF4-FFF2-40B4-BE49-F238E27FC236}">
                <a16:creationId xmlns:a16="http://schemas.microsoft.com/office/drawing/2014/main" id="{4169E666-BD01-19AC-CFF0-2B1A9C8EB822}"/>
              </a:ext>
            </a:extLst>
          </p:cNvPr>
          <p:cNvSpPr txBox="1"/>
          <p:nvPr/>
        </p:nvSpPr>
        <p:spPr>
          <a:xfrm>
            <a:off x="1828800" y="1360424"/>
            <a:ext cx="15392400" cy="3255507"/>
          </a:xfrm>
          <a:prstGeom prst="rect">
            <a:avLst/>
          </a:prstGeom>
        </p:spPr>
        <p:txBody>
          <a:bodyPr wrap="square" lIns="0" tIns="0" rIns="0" bIns="0" rtlCol="0" anchor="t">
            <a:spAutoFit/>
          </a:bodyPr>
          <a:lstStyle/>
          <a:p>
            <a:pPr algn="l"/>
            <a:r>
              <a:rPr lang="ru" sz="3526" spc="-7" dirty="0">
                <a:solidFill>
                  <a:srgbClr val="0B3A7F"/>
                </a:solidFill>
                <a:latin typeface="Atkinson Hyperlegible" pitchFamily="2" charset="0"/>
              </a:rPr>
              <a:t>Данный изолят имеет несколько микробиологических тревожных признаков.</a:t>
            </a:r>
          </a:p>
          <a:p>
            <a:pPr marL="571500" indent="-571500" algn="l">
              <a:buFont typeface="Arial" panose="020B0604020202020204" pitchFamily="34" charset="0"/>
              <a:buChar char="•"/>
            </a:pPr>
            <a:r>
              <a:rPr lang="ru" sz="3526" spc="-7" dirty="0">
                <a:solidFill>
                  <a:srgbClr val="0B3A7F"/>
                </a:solidFill>
                <a:latin typeface="Atkinson Hyperlegible" pitchFamily="2" charset="0"/>
              </a:rPr>
              <a:t>Устойчивость к имипенему</a:t>
            </a:r>
          </a:p>
          <a:p>
            <a:pPr marL="571500" indent="-571500" algn="l">
              <a:buFont typeface="Arial" panose="020B0604020202020204" pitchFamily="34" charset="0"/>
              <a:buChar char="•"/>
            </a:pPr>
            <a:r>
              <a:rPr lang="ru" sz="3526" spc="-7" dirty="0">
                <a:solidFill>
                  <a:srgbClr val="0B3A7F"/>
                </a:solidFill>
                <a:latin typeface="Atkinson Hyperlegible" pitchFamily="2" charset="0"/>
              </a:rPr>
              <a:t>Устойчивость к цефтриаксону – возможный продуцент ESBL.</a:t>
            </a:r>
          </a:p>
          <a:p>
            <a:pPr marL="571500" indent="-571500" algn="l">
              <a:buFont typeface="Arial" panose="020B0604020202020204" pitchFamily="34" charset="0"/>
              <a:buChar char="•"/>
            </a:pPr>
            <a:r>
              <a:rPr lang="ru" sz="3526" spc="-7" dirty="0">
                <a:solidFill>
                  <a:srgbClr val="0B3A7F"/>
                </a:solidFill>
                <a:latin typeface="Atkinson Hyperlegible" pitchFamily="2" charset="0"/>
              </a:rPr>
              <a:t>Предупреждение о качестве: чувствителен к ампициллину и устойчив </a:t>
            </a:r>
            <a:r>
              <a:rPr lang="ru" sz="3526" spc="-7" dirty="0" err="1">
                <a:solidFill>
                  <a:srgbClr val="0B3A7F"/>
                </a:solidFill>
                <a:latin typeface="Atkinson Hyperlegible" pitchFamily="2" charset="0"/>
              </a:rPr>
              <a:t>к амоксициллину </a:t>
            </a:r>
            <a:r>
              <a:rPr lang="ru" sz="3526" spc="-7" dirty="0">
                <a:solidFill>
                  <a:srgbClr val="0B3A7F"/>
                </a:solidFill>
                <a:latin typeface="Atkinson Hyperlegible" pitchFamily="2" charset="0"/>
              </a:rPr>
              <a:t>/ </a:t>
            </a:r>
            <a:r>
              <a:rPr lang="ru" sz="3526" spc="-7" dirty="0" err="1">
                <a:solidFill>
                  <a:srgbClr val="0B3A7F"/>
                </a:solidFill>
                <a:latin typeface="Atkinson Hyperlegible" pitchFamily="2" charset="0"/>
              </a:rPr>
              <a:t>клавулановой кислоте.</a:t>
            </a:r>
          </a:p>
        </p:txBody>
      </p:sp>
      <p:pic>
        <p:nvPicPr>
          <p:cNvPr id="3" name="Picture 2">
            <a:extLst>
              <a:ext uri="{FF2B5EF4-FFF2-40B4-BE49-F238E27FC236}">
                <a16:creationId xmlns:a16="http://schemas.microsoft.com/office/drawing/2014/main" id="{45DCADE6-EE18-5465-C1BB-EB34EF16E078}"/>
              </a:ext>
            </a:extLst>
          </p:cNvPr>
          <p:cNvPicPr>
            <a:picLocks noChangeAspect="1"/>
          </p:cNvPicPr>
          <p:nvPr/>
        </p:nvPicPr>
        <p:blipFill>
          <a:blip r:embed="rId2"/>
          <a:stretch>
            <a:fillRect/>
          </a:stretch>
        </p:blipFill>
        <p:spPr>
          <a:xfrm>
            <a:off x="4811244" y="4838700"/>
            <a:ext cx="8980956" cy="5239859"/>
          </a:xfrm>
          <a:prstGeom prst="rect">
            <a:avLst/>
          </a:prstGeom>
        </p:spPr>
      </p:pic>
      <p:grpSp>
        <p:nvGrpSpPr>
          <p:cNvPr id="2" name="Group 1">
            <a:extLst>
              <a:ext uri="{FF2B5EF4-FFF2-40B4-BE49-F238E27FC236}">
                <a16:creationId xmlns:a16="http://schemas.microsoft.com/office/drawing/2014/main" id="{B3FDF001-C195-1002-BC2C-A5ADA15867AA}"/>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A6AEF2CA-C60B-5654-F6E2-C0F00EC2935B}"/>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1" name="TextBox 5">
              <a:extLst>
                <a:ext uri="{FF2B5EF4-FFF2-40B4-BE49-F238E27FC236}">
                  <a16:creationId xmlns:a16="http://schemas.microsoft.com/office/drawing/2014/main" id="{E582FEFF-CE7D-C236-C1B3-3DF5A5A3AE27}"/>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F0831E06-30B8-5D1D-BBF6-0E73BA745525}"/>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28DB8862-C79A-B258-6A29-5A3E8402D6CF}"/>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498D517C-46A4-C457-CF6F-99727FCEAEB1}"/>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3395402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828800" y="114300"/>
            <a:ext cx="15032182"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Введите изолят контроля качества.</a:t>
            </a:r>
          </a:p>
        </p:txBody>
      </p:sp>
      <p:sp>
        <p:nvSpPr>
          <p:cNvPr id="6" name="TextBox 4">
            <a:extLst>
              <a:ext uri="{FF2B5EF4-FFF2-40B4-BE49-F238E27FC236}">
                <a16:creationId xmlns:a16="http://schemas.microsoft.com/office/drawing/2014/main" id="{4169E666-BD01-19AC-CFF0-2B1A9C8EB822}"/>
              </a:ext>
            </a:extLst>
          </p:cNvPr>
          <p:cNvSpPr txBox="1"/>
          <p:nvPr/>
        </p:nvSpPr>
        <p:spPr>
          <a:xfrm>
            <a:off x="1371600" y="1650543"/>
            <a:ext cx="16230600" cy="2712922"/>
          </a:xfrm>
          <a:prstGeom prst="rect">
            <a:avLst/>
          </a:prstGeom>
        </p:spPr>
        <p:txBody>
          <a:bodyPr wrap="square" lIns="0" tIns="0" rIns="0" bIns="0" rtlCol="0" anchor="t">
            <a:spAutoFit/>
          </a:bodyPr>
          <a:lstStyle/>
          <a:p>
            <a:pPr algn="l"/>
            <a:r>
              <a:rPr lang="ru" sz="3526" spc="-7" dirty="0">
                <a:solidFill>
                  <a:srgbClr val="0B3A7F"/>
                </a:solidFill>
                <a:latin typeface="Atkinson Hyperlegible" pitchFamily="2" charset="0"/>
              </a:rPr>
              <a:t>Введите номер контрольного штамма, например, ATCC25922.</a:t>
            </a:r>
          </a:p>
          <a:p>
            <a:pPr algn="l"/>
            <a:r>
              <a:rPr lang="ru" sz="3526" spc="-7" dirty="0">
                <a:solidFill>
                  <a:srgbClr val="0B3A7F"/>
                </a:solidFill>
                <a:latin typeface="Atkinson Hyperlegible" pitchFamily="2" charset="0"/>
              </a:rPr>
              <a:t>WHONET автоматически распознает этот образец как «контрольный образец». Для ATCC25922 WHONET также распознает его как </a:t>
            </a:r>
            <a:r>
              <a:rPr lang="ru" sz="3526" i="1" spc="-7" dirty="0">
                <a:solidFill>
                  <a:srgbClr val="0B3A7F"/>
                </a:solidFill>
                <a:latin typeface="Atkinson Hyperlegible" pitchFamily="2" charset="0"/>
              </a:rPr>
              <a:t>Escherichia coli </a:t>
            </a:r>
            <a:r>
              <a:rPr lang="ru" sz="3526" spc="-7" dirty="0">
                <a:solidFill>
                  <a:srgbClr val="0B3A7F"/>
                </a:solidFill>
                <a:latin typeface="Atkinson Hyperlegible" pitchFamily="2" charset="0"/>
              </a:rPr>
              <a:t>. WHONET будет отмечать результаты, выходящие за пределы ожидаемого диапазона контроля качества.</a:t>
            </a:r>
          </a:p>
        </p:txBody>
      </p:sp>
      <p:pic>
        <p:nvPicPr>
          <p:cNvPr id="3" name="Picture 2">
            <a:extLst>
              <a:ext uri="{FF2B5EF4-FFF2-40B4-BE49-F238E27FC236}">
                <a16:creationId xmlns:a16="http://schemas.microsoft.com/office/drawing/2014/main" id="{80DC3BEF-3427-A052-31DB-7D354E333CBE}"/>
              </a:ext>
            </a:extLst>
          </p:cNvPr>
          <p:cNvPicPr>
            <a:picLocks noChangeAspect="1"/>
          </p:cNvPicPr>
          <p:nvPr/>
        </p:nvPicPr>
        <p:blipFill>
          <a:blip r:embed="rId2"/>
          <a:stretch>
            <a:fillRect/>
          </a:stretch>
        </p:blipFill>
        <p:spPr>
          <a:xfrm>
            <a:off x="1600200" y="4797996"/>
            <a:ext cx="10650726" cy="4952806"/>
          </a:xfrm>
          <a:prstGeom prst="rect">
            <a:avLst/>
          </a:prstGeom>
        </p:spPr>
      </p:pic>
      <p:pic>
        <p:nvPicPr>
          <p:cNvPr id="11" name="Picture 10">
            <a:extLst>
              <a:ext uri="{FF2B5EF4-FFF2-40B4-BE49-F238E27FC236}">
                <a16:creationId xmlns:a16="http://schemas.microsoft.com/office/drawing/2014/main" id="{7783FA8C-AB2E-C9ED-522F-C924714DF6E1}"/>
              </a:ext>
            </a:extLst>
          </p:cNvPr>
          <p:cNvPicPr>
            <a:picLocks noChangeAspect="1"/>
          </p:cNvPicPr>
          <p:nvPr/>
        </p:nvPicPr>
        <p:blipFill>
          <a:blip r:embed="rId3"/>
          <a:stretch>
            <a:fillRect/>
          </a:stretch>
        </p:blipFill>
        <p:spPr>
          <a:xfrm>
            <a:off x="12712528" y="5402757"/>
            <a:ext cx="2984672" cy="731343"/>
          </a:xfrm>
          <a:prstGeom prst="rect">
            <a:avLst/>
          </a:prstGeom>
        </p:spPr>
      </p:pic>
      <p:pic>
        <p:nvPicPr>
          <p:cNvPr id="13" name="Picture 12">
            <a:extLst>
              <a:ext uri="{FF2B5EF4-FFF2-40B4-BE49-F238E27FC236}">
                <a16:creationId xmlns:a16="http://schemas.microsoft.com/office/drawing/2014/main" id="{63DA2643-824F-5FA8-00EB-274729F646AF}"/>
              </a:ext>
            </a:extLst>
          </p:cNvPr>
          <p:cNvPicPr>
            <a:picLocks noChangeAspect="1"/>
          </p:cNvPicPr>
          <p:nvPr/>
        </p:nvPicPr>
        <p:blipFill>
          <a:blip r:embed="rId4"/>
          <a:stretch>
            <a:fillRect/>
          </a:stretch>
        </p:blipFill>
        <p:spPr>
          <a:xfrm>
            <a:off x="12712528" y="6591300"/>
            <a:ext cx="4080656" cy="3048000"/>
          </a:xfrm>
          <a:prstGeom prst="rect">
            <a:avLst/>
          </a:prstGeom>
        </p:spPr>
      </p:pic>
      <p:grpSp>
        <p:nvGrpSpPr>
          <p:cNvPr id="2" name="Group 1">
            <a:extLst>
              <a:ext uri="{FF2B5EF4-FFF2-40B4-BE49-F238E27FC236}">
                <a16:creationId xmlns:a16="http://schemas.microsoft.com/office/drawing/2014/main" id="{99E227BC-F4AB-B227-6929-A070CFF28500}"/>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D8E7DA06-5630-E9B3-02FD-998C7A342463}"/>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2" name="TextBox 5">
              <a:extLst>
                <a:ext uri="{FF2B5EF4-FFF2-40B4-BE49-F238E27FC236}">
                  <a16:creationId xmlns:a16="http://schemas.microsoft.com/office/drawing/2014/main" id="{839FA289-4E19-1D9C-A85C-E8B757956E30}"/>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4" name="Group 13">
            <a:extLst>
              <a:ext uri="{FF2B5EF4-FFF2-40B4-BE49-F238E27FC236}">
                <a16:creationId xmlns:a16="http://schemas.microsoft.com/office/drawing/2014/main" id="{D3DF9378-F5B1-602E-4E02-A0BDDF3A557F}"/>
              </a:ext>
            </a:extLst>
          </p:cNvPr>
          <p:cNvGrpSpPr/>
          <p:nvPr/>
        </p:nvGrpSpPr>
        <p:grpSpPr>
          <a:xfrm>
            <a:off x="152400" y="1028700"/>
            <a:ext cx="851038" cy="1182762"/>
            <a:chOff x="912991" y="1141338"/>
            <a:chExt cx="851038" cy="1182762"/>
          </a:xfrm>
        </p:grpSpPr>
        <p:sp>
          <p:nvSpPr>
            <p:cNvPr id="15" name="Freeform 6">
              <a:extLst>
                <a:ext uri="{FF2B5EF4-FFF2-40B4-BE49-F238E27FC236}">
                  <a16:creationId xmlns:a16="http://schemas.microsoft.com/office/drawing/2014/main" id="{CAF8B55B-65DE-E532-C72F-F60357953EAE}"/>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latin typeface="Atkinson Hyperlegible" pitchFamily="2" charset="0"/>
              </a:endParaRPr>
            </a:p>
          </p:txBody>
        </p:sp>
        <p:sp>
          <p:nvSpPr>
            <p:cNvPr id="16" name="TextBox 7">
              <a:extLst>
                <a:ext uri="{FF2B5EF4-FFF2-40B4-BE49-F238E27FC236}">
                  <a16:creationId xmlns:a16="http://schemas.microsoft.com/office/drawing/2014/main" id="{22AFB59C-22C7-AB35-C36F-94A916CB9088}"/>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3868597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353906" y="-40305"/>
            <a:ext cx="15492068"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Просмотреть базу данных</a:t>
            </a:r>
          </a:p>
        </p:txBody>
      </p:sp>
      <p:pic>
        <p:nvPicPr>
          <p:cNvPr id="10" name="Picture 9">
            <a:extLst>
              <a:ext uri="{FF2B5EF4-FFF2-40B4-BE49-F238E27FC236}">
                <a16:creationId xmlns:a16="http://schemas.microsoft.com/office/drawing/2014/main" id="{1D349327-A95E-89B1-DDFB-F44E71F4DEB2}"/>
              </a:ext>
            </a:extLst>
          </p:cNvPr>
          <p:cNvPicPr>
            <a:picLocks noChangeAspect="1"/>
          </p:cNvPicPr>
          <p:nvPr/>
        </p:nvPicPr>
        <p:blipFill>
          <a:blip r:embed="rId2"/>
          <a:stretch>
            <a:fillRect/>
          </a:stretch>
        </p:blipFill>
        <p:spPr>
          <a:xfrm>
            <a:off x="1801453" y="4000500"/>
            <a:ext cx="15081532" cy="5791200"/>
          </a:xfrm>
          <a:prstGeom prst="rect">
            <a:avLst/>
          </a:prstGeom>
        </p:spPr>
      </p:pic>
      <p:sp>
        <p:nvSpPr>
          <p:cNvPr id="11" name="TextBox 4">
            <a:extLst>
              <a:ext uri="{FF2B5EF4-FFF2-40B4-BE49-F238E27FC236}">
                <a16:creationId xmlns:a16="http://schemas.microsoft.com/office/drawing/2014/main" id="{3718DB9F-66C5-4296-994C-E611866171D4}"/>
              </a:ext>
            </a:extLst>
          </p:cNvPr>
          <p:cNvSpPr txBox="1"/>
          <p:nvPr/>
        </p:nvSpPr>
        <p:spPr>
          <a:xfrm>
            <a:off x="1801453" y="1572471"/>
            <a:ext cx="14663000" cy="1229760"/>
          </a:xfrm>
          <a:prstGeom prst="rect">
            <a:avLst/>
          </a:prstGeom>
        </p:spPr>
        <p:txBody>
          <a:bodyPr lIns="0" tIns="0" rIns="0" bIns="0" rtlCol="0" anchor="t">
            <a:spAutoFit/>
          </a:bodyPr>
          <a:lstStyle/>
          <a:p>
            <a:pPr algn="l">
              <a:lnSpc>
                <a:spcPts val="4936"/>
              </a:lnSpc>
            </a:pPr>
            <a:r>
              <a:rPr lang="ru" sz="3526" spc="-7" dirty="0">
                <a:solidFill>
                  <a:srgbClr val="0B3A7F"/>
                </a:solidFill>
                <a:latin typeface="Atkinson Hyperlegible" pitchFamily="2" charset="0"/>
              </a:rPr>
              <a:t>Используйте этот экран для внесения изменений в базу данных, поиска записей или распечатки клинических отчетов. После завершения нажмите «Продолжить».</a:t>
            </a:r>
          </a:p>
        </p:txBody>
      </p:sp>
      <p:grpSp>
        <p:nvGrpSpPr>
          <p:cNvPr id="2" name="Group 1">
            <a:extLst>
              <a:ext uri="{FF2B5EF4-FFF2-40B4-BE49-F238E27FC236}">
                <a16:creationId xmlns:a16="http://schemas.microsoft.com/office/drawing/2014/main" id="{A0C24B8D-F87A-F341-270E-354BC6EE3B17}"/>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352DA63A-305F-6712-6B72-8718E04DD6B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A5B73449-9965-A498-FD5F-F30A372B95B5}"/>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2730A736-79D7-3F84-0474-7C61629350CC}"/>
              </a:ext>
            </a:extLst>
          </p:cNvPr>
          <p:cNvGrpSpPr/>
          <p:nvPr/>
        </p:nvGrpSpPr>
        <p:grpSpPr>
          <a:xfrm>
            <a:off x="152400" y="1028700"/>
            <a:ext cx="851038" cy="1182762"/>
            <a:chOff x="912991" y="1141338"/>
            <a:chExt cx="851038" cy="1182762"/>
          </a:xfrm>
        </p:grpSpPr>
        <p:sp>
          <p:nvSpPr>
            <p:cNvPr id="13" name="Freeform 6">
              <a:extLst>
                <a:ext uri="{FF2B5EF4-FFF2-40B4-BE49-F238E27FC236}">
                  <a16:creationId xmlns:a16="http://schemas.microsoft.com/office/drawing/2014/main" id="{33B91BE8-6D6C-58A4-2CB0-757904428B5A}"/>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E0465E0A-B859-1499-CDB3-B6618C4ADEF5}"/>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353906" y="-40305"/>
            <a:ext cx="15492068" cy="1101712"/>
          </a:xfrm>
          <a:prstGeom prst="rect">
            <a:avLst/>
          </a:prstGeom>
        </p:spPr>
        <p:txBody>
          <a:bodyPr wrap="square" lIns="0" tIns="0" rIns="0" bIns="0" rtlCol="0" anchor="t">
            <a:spAutoFit/>
          </a:bodyPr>
          <a:lstStyle/>
          <a:p>
            <a:pPr algn="l">
              <a:lnSpc>
                <a:spcPts val="8959"/>
              </a:lnSpc>
            </a:pPr>
            <a:r>
              <a:rPr lang="ru" sz="6399" spc="-12" dirty="0">
                <a:solidFill>
                  <a:srgbClr val="0B3A7F"/>
                </a:solidFill>
                <a:latin typeface="Atkinson Hyperlegible" pitchFamily="2" charset="0"/>
              </a:rPr>
              <a:t>Ввод выходных данных</a:t>
            </a:r>
          </a:p>
        </p:txBody>
      </p:sp>
      <p:sp>
        <p:nvSpPr>
          <p:cNvPr id="11" name="TextBox 4">
            <a:extLst>
              <a:ext uri="{FF2B5EF4-FFF2-40B4-BE49-F238E27FC236}">
                <a16:creationId xmlns:a16="http://schemas.microsoft.com/office/drawing/2014/main" id="{3718DB9F-66C5-4296-994C-E611866171D4}"/>
              </a:ext>
            </a:extLst>
          </p:cNvPr>
          <p:cNvSpPr txBox="1"/>
          <p:nvPr/>
        </p:nvSpPr>
        <p:spPr>
          <a:xfrm>
            <a:off x="1524000" y="1394170"/>
            <a:ext cx="14967800" cy="1858137"/>
          </a:xfrm>
          <a:prstGeom prst="rect">
            <a:avLst/>
          </a:prstGeom>
        </p:spPr>
        <p:txBody>
          <a:bodyPr wrap="square" lIns="0" tIns="0" rIns="0" bIns="0" rtlCol="0" anchor="t">
            <a:spAutoFit/>
          </a:bodyPr>
          <a:lstStyle/>
          <a:p>
            <a:pPr algn="l">
              <a:lnSpc>
                <a:spcPts val="4936"/>
              </a:lnSpc>
            </a:pPr>
            <a:r>
              <a:rPr lang="ru" sz="3526" spc="-7" dirty="0">
                <a:solidFill>
                  <a:srgbClr val="0B3A7F"/>
                </a:solidFill>
                <a:latin typeface="Atkinson Hyperlegible" pitchFamily="2" charset="0"/>
              </a:rPr>
              <a:t>WHONET, вы завершили ввод данных, нажмите «Выход», чтобы вернуться в главное меню.</a:t>
            </a:r>
          </a:p>
          <a:p>
            <a:pPr algn="l">
              <a:lnSpc>
                <a:spcPts val="4936"/>
              </a:lnSpc>
            </a:pPr>
            <a:endParaRPr lang="en-US" sz="3526" spc="-7" dirty="0">
              <a:solidFill>
                <a:srgbClr val="0B3A7F"/>
              </a:solidFill>
              <a:latin typeface="Atkinson Hyperlegible" pitchFamily="2" charset="0"/>
            </a:endParaRPr>
          </a:p>
        </p:txBody>
      </p:sp>
      <p:pic>
        <p:nvPicPr>
          <p:cNvPr id="3" name="Picture 2">
            <a:extLst>
              <a:ext uri="{FF2B5EF4-FFF2-40B4-BE49-F238E27FC236}">
                <a16:creationId xmlns:a16="http://schemas.microsoft.com/office/drawing/2014/main" id="{5546E0F9-7D06-DF44-8ABD-06271A0C5472}"/>
              </a:ext>
            </a:extLst>
          </p:cNvPr>
          <p:cNvPicPr>
            <a:picLocks noChangeAspect="1"/>
          </p:cNvPicPr>
          <p:nvPr/>
        </p:nvPicPr>
        <p:blipFill>
          <a:blip r:embed="rId2"/>
          <a:stretch>
            <a:fillRect/>
          </a:stretch>
        </p:blipFill>
        <p:spPr>
          <a:xfrm>
            <a:off x="4724400" y="3252307"/>
            <a:ext cx="7845160" cy="6714734"/>
          </a:xfrm>
          <a:prstGeom prst="rect">
            <a:avLst/>
          </a:prstGeom>
        </p:spPr>
      </p:pic>
      <p:sp>
        <p:nvSpPr>
          <p:cNvPr id="4" name="Rectangle: Rounded Corners 3">
            <a:extLst>
              <a:ext uri="{FF2B5EF4-FFF2-40B4-BE49-F238E27FC236}">
                <a16:creationId xmlns:a16="http://schemas.microsoft.com/office/drawing/2014/main" id="{55AB732C-581E-FFE1-D3B1-AD898EEED977}"/>
              </a:ext>
            </a:extLst>
          </p:cNvPr>
          <p:cNvSpPr/>
          <p:nvPr/>
        </p:nvSpPr>
        <p:spPr bwMode="auto">
          <a:xfrm>
            <a:off x="4342309" y="7200900"/>
            <a:ext cx="8609341" cy="874068"/>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2" name="Group 1">
            <a:extLst>
              <a:ext uri="{FF2B5EF4-FFF2-40B4-BE49-F238E27FC236}">
                <a16:creationId xmlns:a16="http://schemas.microsoft.com/office/drawing/2014/main" id="{2D13AAA5-A8B8-E201-D205-C66DE0A19F75}"/>
              </a:ext>
            </a:extLst>
          </p:cNvPr>
          <p:cNvGrpSpPr/>
          <p:nvPr/>
        </p:nvGrpSpPr>
        <p:grpSpPr>
          <a:xfrm>
            <a:off x="146542" y="146542"/>
            <a:ext cx="882158" cy="882158"/>
            <a:chOff x="146542" y="146542"/>
            <a:chExt cx="882158" cy="882158"/>
          </a:xfrm>
        </p:grpSpPr>
        <p:sp>
          <p:nvSpPr>
            <p:cNvPr id="10" name="Freeform 4">
              <a:extLst>
                <a:ext uri="{FF2B5EF4-FFF2-40B4-BE49-F238E27FC236}">
                  <a16:creationId xmlns:a16="http://schemas.microsoft.com/office/drawing/2014/main" id="{046EBBA5-7164-98BE-471C-0C7D36DEADFF}"/>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2" name="TextBox 5">
              <a:extLst>
                <a:ext uri="{FF2B5EF4-FFF2-40B4-BE49-F238E27FC236}">
                  <a16:creationId xmlns:a16="http://schemas.microsoft.com/office/drawing/2014/main" id="{4FED6CBC-9825-1CF0-0AAF-34484800F1BB}"/>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2AC85655-D6DE-2B56-5DB9-FC83E8185F26}"/>
              </a:ext>
            </a:extLst>
          </p:cNvPr>
          <p:cNvGrpSpPr/>
          <p:nvPr/>
        </p:nvGrpSpPr>
        <p:grpSpPr>
          <a:xfrm>
            <a:off x="152400" y="1028700"/>
            <a:ext cx="851038" cy="1182762"/>
            <a:chOff x="912991" y="1141338"/>
            <a:chExt cx="851038" cy="1182762"/>
          </a:xfrm>
        </p:grpSpPr>
        <p:sp>
          <p:nvSpPr>
            <p:cNvPr id="14" name="Freeform 6">
              <a:extLst>
                <a:ext uri="{FF2B5EF4-FFF2-40B4-BE49-F238E27FC236}">
                  <a16:creationId xmlns:a16="http://schemas.microsoft.com/office/drawing/2014/main" id="{1ABC9282-6146-126D-9B22-8E6EED2B4517}"/>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B4EBD81A-B8F7-6535-DEEF-AA0C2457F09A}"/>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spTree>
    <p:extLst>
      <p:ext uri="{BB962C8B-B14F-4D97-AF65-F5344CB8AC3E}">
        <p14:creationId xmlns:p14="http://schemas.microsoft.com/office/powerpoint/2010/main" val="1808971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3D802-629C-B1B9-D46F-1A55086392C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7E59607-9A91-E465-E9FA-0D50E1D0DEBA}"/>
              </a:ext>
            </a:extLst>
          </p:cNvPr>
          <p:cNvSpPr txBox="1"/>
          <p:nvPr/>
        </p:nvSpPr>
        <p:spPr>
          <a:xfrm>
            <a:off x="1568882" y="22717"/>
            <a:ext cx="11613718"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Модуль 3. Ввод данных</a:t>
            </a:r>
          </a:p>
        </p:txBody>
      </p:sp>
      <p:sp>
        <p:nvSpPr>
          <p:cNvPr id="3" name="TextBox 3">
            <a:extLst>
              <a:ext uri="{FF2B5EF4-FFF2-40B4-BE49-F238E27FC236}">
                <a16:creationId xmlns:a16="http://schemas.microsoft.com/office/drawing/2014/main" id="{5F8DCEFF-403D-0C19-4ABC-512AE1176B8D}"/>
              </a:ext>
            </a:extLst>
          </p:cNvPr>
          <p:cNvSpPr txBox="1"/>
          <p:nvPr/>
        </p:nvSpPr>
        <p:spPr>
          <a:xfrm>
            <a:off x="2218963" y="1457771"/>
            <a:ext cx="11094552" cy="837793"/>
          </a:xfrm>
          <a:prstGeom prst="rect">
            <a:avLst/>
          </a:prstGeom>
        </p:spPr>
        <p:txBody>
          <a:bodyPr lIns="0" tIns="0" rIns="0" bIns="0" rtlCol="0" anchor="t">
            <a:spAutoFit/>
          </a:bodyPr>
          <a:lstStyle/>
          <a:p>
            <a:pPr algn="l">
              <a:lnSpc>
                <a:spcPts val="7068"/>
              </a:lnSpc>
            </a:pPr>
            <a:r>
              <a:rPr lang="ru" sz="4200" spc="-8" dirty="0">
                <a:solidFill>
                  <a:srgbClr val="0B3A7F"/>
                </a:solidFill>
                <a:latin typeface="Atkinson Hyperlegible" pitchFamily="2" charset="0"/>
              </a:rPr>
              <a:t>Создайте новый файл данных.</a:t>
            </a:r>
          </a:p>
        </p:txBody>
      </p:sp>
      <p:grpSp>
        <p:nvGrpSpPr>
          <p:cNvPr id="20" name="Group 19">
            <a:extLst>
              <a:ext uri="{FF2B5EF4-FFF2-40B4-BE49-F238E27FC236}">
                <a16:creationId xmlns:a16="http://schemas.microsoft.com/office/drawing/2014/main" id="{3B83080D-8F8F-9322-020F-02428F3568F1}"/>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07ABE35E-4673-5814-DD52-483A2763CAC8}"/>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5" name="TextBox 5">
              <a:extLst>
                <a:ext uri="{FF2B5EF4-FFF2-40B4-BE49-F238E27FC236}">
                  <a16:creationId xmlns:a16="http://schemas.microsoft.com/office/drawing/2014/main" id="{2580A4C6-EBB3-6021-0D28-5BDBA86D66B6}"/>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sp>
        <p:nvSpPr>
          <p:cNvPr id="16" name="TextBox 16">
            <a:extLst>
              <a:ext uri="{FF2B5EF4-FFF2-40B4-BE49-F238E27FC236}">
                <a16:creationId xmlns:a16="http://schemas.microsoft.com/office/drawing/2014/main" id="{81D3B8A3-600E-06D9-37CB-046E68A548AD}"/>
              </a:ext>
            </a:extLst>
          </p:cNvPr>
          <p:cNvSpPr txBox="1"/>
          <p:nvPr/>
        </p:nvSpPr>
        <p:spPr>
          <a:xfrm>
            <a:off x="2218963" y="2589016"/>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Ввод и редактирование данных</a:t>
            </a:r>
          </a:p>
        </p:txBody>
      </p:sp>
      <p:sp>
        <p:nvSpPr>
          <p:cNvPr id="17" name="TextBox 17">
            <a:extLst>
              <a:ext uri="{FF2B5EF4-FFF2-40B4-BE49-F238E27FC236}">
                <a16:creationId xmlns:a16="http://schemas.microsoft.com/office/drawing/2014/main" id="{70C28DF8-F4D7-0C1F-3C77-CAFC63C08D2B}"/>
              </a:ext>
            </a:extLst>
          </p:cNvPr>
          <p:cNvSpPr txBox="1"/>
          <p:nvPr/>
        </p:nvSpPr>
        <p:spPr>
          <a:xfrm>
            <a:off x="2218963" y="3722034"/>
            <a:ext cx="11094552" cy="1748299"/>
          </a:xfrm>
          <a:prstGeom prst="rect">
            <a:avLst/>
          </a:prstGeom>
        </p:spPr>
        <p:txBody>
          <a:bodyPr lIns="0" tIns="0" rIns="0" bIns="0" rtlCol="0" anchor="t">
            <a:spAutoFit/>
          </a:bodyPr>
          <a:lstStyle/>
          <a:p>
            <a:pPr>
              <a:lnSpc>
                <a:spcPts val="7068"/>
              </a:lnSpc>
            </a:pPr>
            <a:r>
              <a:rPr lang="ru" sz="4200" b="1" spc="-8">
                <a:solidFill>
                  <a:srgbClr val="0B3A7F"/>
                </a:solidFill>
                <a:latin typeface="Atkinson Hyperlegible" pitchFamily="2" charset="0"/>
              </a:rPr>
              <a:t>Открытие существующего файла данных</a:t>
            </a:r>
          </a:p>
          <a:p>
            <a:pPr algn="l">
              <a:lnSpc>
                <a:spcPts val="7068"/>
              </a:lnSpc>
            </a:pPr>
            <a:endParaRPr lang="en-US" sz="4200" b="1" spc="-8">
              <a:solidFill>
                <a:srgbClr val="0B3A7F"/>
              </a:solidFill>
              <a:latin typeface="Atkinson Hyperlegible" pitchFamily="2" charset="0"/>
            </a:endParaRPr>
          </a:p>
        </p:txBody>
      </p:sp>
      <p:sp>
        <p:nvSpPr>
          <p:cNvPr id="18" name="TextBox 18">
            <a:extLst>
              <a:ext uri="{FF2B5EF4-FFF2-40B4-BE49-F238E27FC236}">
                <a16:creationId xmlns:a16="http://schemas.microsoft.com/office/drawing/2014/main" id="{03894D4E-228F-339B-6337-BF5A1746724A}"/>
              </a:ext>
            </a:extLst>
          </p:cNvPr>
          <p:cNvSpPr txBox="1"/>
          <p:nvPr/>
        </p:nvSpPr>
        <p:spPr>
          <a:xfrm>
            <a:off x="2218963" y="6086018"/>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Импорт данных с помощью BacLink</a:t>
            </a:r>
          </a:p>
        </p:txBody>
      </p:sp>
      <p:sp>
        <p:nvSpPr>
          <p:cNvPr id="19" name="TextBox 19">
            <a:extLst>
              <a:ext uri="{FF2B5EF4-FFF2-40B4-BE49-F238E27FC236}">
                <a16:creationId xmlns:a16="http://schemas.microsoft.com/office/drawing/2014/main" id="{E5BE14FC-18A8-52ED-F3EC-7DEF01ADA13F}"/>
              </a:ext>
            </a:extLst>
          </p:cNvPr>
          <p:cNvSpPr txBox="1"/>
          <p:nvPr/>
        </p:nvSpPr>
        <p:spPr>
          <a:xfrm>
            <a:off x="2218963" y="4865034"/>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Клинические отчеты</a:t>
            </a:r>
          </a:p>
        </p:txBody>
      </p:sp>
      <p:grpSp>
        <p:nvGrpSpPr>
          <p:cNvPr id="22" name="Group 21">
            <a:extLst>
              <a:ext uri="{FF2B5EF4-FFF2-40B4-BE49-F238E27FC236}">
                <a16:creationId xmlns:a16="http://schemas.microsoft.com/office/drawing/2014/main" id="{478B972E-F77B-8170-E1BD-E21CEFB52CC1}"/>
              </a:ext>
            </a:extLst>
          </p:cNvPr>
          <p:cNvGrpSpPr/>
          <p:nvPr/>
        </p:nvGrpSpPr>
        <p:grpSpPr>
          <a:xfrm>
            <a:off x="901562" y="1111842"/>
            <a:ext cx="851038" cy="1212258"/>
            <a:chOff x="900153" y="1111842"/>
            <a:chExt cx="851038" cy="1212258"/>
          </a:xfrm>
        </p:grpSpPr>
        <p:sp>
          <p:nvSpPr>
            <p:cNvPr id="23" name="Freeform 6">
              <a:extLst>
                <a:ext uri="{FF2B5EF4-FFF2-40B4-BE49-F238E27FC236}">
                  <a16:creationId xmlns:a16="http://schemas.microsoft.com/office/drawing/2014/main" id="{681FF4B9-FF6C-2584-E58E-5E698C7F1CAC}"/>
                </a:ext>
              </a:extLst>
            </p:cNvPr>
            <p:cNvSpPr/>
            <p:nvPr/>
          </p:nvSpPr>
          <p:spPr>
            <a:xfrm>
              <a:off x="900153"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4" name="TextBox 7">
              <a:extLst>
                <a:ext uri="{FF2B5EF4-FFF2-40B4-BE49-F238E27FC236}">
                  <a16:creationId xmlns:a16="http://schemas.microsoft.com/office/drawing/2014/main" id="{0BDAFD7C-65C9-1D8E-62AD-6D7BE9246AA3}"/>
                </a:ext>
              </a:extLst>
            </p:cNvPr>
            <p:cNvSpPr txBox="1"/>
            <p:nvPr/>
          </p:nvSpPr>
          <p:spPr>
            <a:xfrm>
              <a:off x="1168179"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5" name="Group 24">
            <a:extLst>
              <a:ext uri="{FF2B5EF4-FFF2-40B4-BE49-F238E27FC236}">
                <a16:creationId xmlns:a16="http://schemas.microsoft.com/office/drawing/2014/main" id="{FA33E64F-1E05-52BC-DE17-0429D712D2D9}"/>
              </a:ext>
            </a:extLst>
          </p:cNvPr>
          <p:cNvGrpSpPr/>
          <p:nvPr/>
        </p:nvGrpSpPr>
        <p:grpSpPr>
          <a:xfrm>
            <a:off x="914400" y="1111842"/>
            <a:ext cx="851038" cy="1212258"/>
            <a:chOff x="912991" y="1111842"/>
            <a:chExt cx="851038" cy="1212258"/>
          </a:xfrm>
        </p:grpSpPr>
        <p:sp>
          <p:nvSpPr>
            <p:cNvPr id="26" name="Freeform 6">
              <a:extLst>
                <a:ext uri="{FF2B5EF4-FFF2-40B4-BE49-F238E27FC236}">
                  <a16:creationId xmlns:a16="http://schemas.microsoft.com/office/drawing/2014/main" id="{C94DCF4F-6DDB-9D68-2FF1-A021227275E8}"/>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7" name="TextBox 7">
              <a:extLst>
                <a:ext uri="{FF2B5EF4-FFF2-40B4-BE49-F238E27FC236}">
                  <a16:creationId xmlns:a16="http://schemas.microsoft.com/office/drawing/2014/main" id="{7E855E70-8ACA-50A2-710F-4223765AAA00}"/>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8" name="Group 27">
            <a:extLst>
              <a:ext uri="{FF2B5EF4-FFF2-40B4-BE49-F238E27FC236}">
                <a16:creationId xmlns:a16="http://schemas.microsoft.com/office/drawing/2014/main" id="{58DED99F-C9C2-B8C8-B78E-B3EE79F755CA}"/>
              </a:ext>
            </a:extLst>
          </p:cNvPr>
          <p:cNvGrpSpPr/>
          <p:nvPr/>
        </p:nvGrpSpPr>
        <p:grpSpPr>
          <a:xfrm>
            <a:off x="914400" y="2277396"/>
            <a:ext cx="851038" cy="1182762"/>
            <a:chOff x="912991" y="1141338"/>
            <a:chExt cx="851038" cy="1182762"/>
          </a:xfrm>
        </p:grpSpPr>
        <p:sp>
          <p:nvSpPr>
            <p:cNvPr id="29" name="Freeform 6">
              <a:extLst>
                <a:ext uri="{FF2B5EF4-FFF2-40B4-BE49-F238E27FC236}">
                  <a16:creationId xmlns:a16="http://schemas.microsoft.com/office/drawing/2014/main" id="{5C608D4E-1ED7-FBC5-9CFD-90E1F57EAD8D}"/>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0" name="TextBox 7">
              <a:extLst>
                <a:ext uri="{FF2B5EF4-FFF2-40B4-BE49-F238E27FC236}">
                  <a16:creationId xmlns:a16="http://schemas.microsoft.com/office/drawing/2014/main" id="{F1CFFF28-8168-D562-9333-8D118C1A9519}"/>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grpSp>
        <p:nvGrpSpPr>
          <p:cNvPr id="31" name="Group 30">
            <a:extLst>
              <a:ext uri="{FF2B5EF4-FFF2-40B4-BE49-F238E27FC236}">
                <a16:creationId xmlns:a16="http://schemas.microsoft.com/office/drawing/2014/main" id="{A7D09CF4-AE7B-DA9B-7AD1-F98B44DA18A5}"/>
              </a:ext>
            </a:extLst>
          </p:cNvPr>
          <p:cNvGrpSpPr/>
          <p:nvPr/>
        </p:nvGrpSpPr>
        <p:grpSpPr>
          <a:xfrm>
            <a:off x="901562" y="3427338"/>
            <a:ext cx="851038" cy="1182762"/>
            <a:chOff x="912991" y="1141338"/>
            <a:chExt cx="851038" cy="1182762"/>
          </a:xfrm>
        </p:grpSpPr>
        <p:sp>
          <p:nvSpPr>
            <p:cNvPr id="32" name="Freeform 6">
              <a:extLst>
                <a:ext uri="{FF2B5EF4-FFF2-40B4-BE49-F238E27FC236}">
                  <a16:creationId xmlns:a16="http://schemas.microsoft.com/office/drawing/2014/main" id="{B82B4530-8631-2783-9936-C3E0D40C643C}"/>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3" name="TextBox 7">
              <a:extLst>
                <a:ext uri="{FF2B5EF4-FFF2-40B4-BE49-F238E27FC236}">
                  <a16:creationId xmlns:a16="http://schemas.microsoft.com/office/drawing/2014/main" id="{9FF1B8C9-A027-D803-545D-267A73D22A6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grpSp>
        <p:nvGrpSpPr>
          <p:cNvPr id="34" name="Group 33">
            <a:extLst>
              <a:ext uri="{FF2B5EF4-FFF2-40B4-BE49-F238E27FC236}">
                <a16:creationId xmlns:a16="http://schemas.microsoft.com/office/drawing/2014/main" id="{EA460BD0-605A-B17C-7282-E7100480FF1C}"/>
              </a:ext>
            </a:extLst>
          </p:cNvPr>
          <p:cNvGrpSpPr/>
          <p:nvPr/>
        </p:nvGrpSpPr>
        <p:grpSpPr>
          <a:xfrm>
            <a:off x="914400" y="4646538"/>
            <a:ext cx="851038" cy="1182762"/>
            <a:chOff x="912991" y="1141338"/>
            <a:chExt cx="851038" cy="1182762"/>
          </a:xfrm>
        </p:grpSpPr>
        <p:sp>
          <p:nvSpPr>
            <p:cNvPr id="35" name="Freeform 6">
              <a:extLst>
                <a:ext uri="{FF2B5EF4-FFF2-40B4-BE49-F238E27FC236}">
                  <a16:creationId xmlns:a16="http://schemas.microsoft.com/office/drawing/2014/main" id="{48CD6D6F-CDF2-D5DD-7703-262E21304DCF}"/>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6" name="TextBox 7">
              <a:extLst>
                <a:ext uri="{FF2B5EF4-FFF2-40B4-BE49-F238E27FC236}">
                  <a16:creationId xmlns:a16="http://schemas.microsoft.com/office/drawing/2014/main" id="{E69253B9-5603-3D75-6E60-98F87D601450}"/>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grpSp>
        <p:nvGrpSpPr>
          <p:cNvPr id="37" name="Group 36">
            <a:extLst>
              <a:ext uri="{FF2B5EF4-FFF2-40B4-BE49-F238E27FC236}">
                <a16:creationId xmlns:a16="http://schemas.microsoft.com/office/drawing/2014/main" id="{65B8462A-0DA6-1433-E925-FB02C31316D4}"/>
              </a:ext>
            </a:extLst>
          </p:cNvPr>
          <p:cNvGrpSpPr/>
          <p:nvPr/>
        </p:nvGrpSpPr>
        <p:grpSpPr>
          <a:xfrm>
            <a:off x="914400" y="5774535"/>
            <a:ext cx="851038" cy="1210603"/>
            <a:chOff x="912991" y="1133277"/>
            <a:chExt cx="851038" cy="1210603"/>
          </a:xfrm>
        </p:grpSpPr>
        <p:sp>
          <p:nvSpPr>
            <p:cNvPr id="38" name="Freeform 6">
              <a:extLst>
                <a:ext uri="{FF2B5EF4-FFF2-40B4-BE49-F238E27FC236}">
                  <a16:creationId xmlns:a16="http://schemas.microsoft.com/office/drawing/2014/main" id="{589689DC-51F5-FA97-0AE8-8A7BF3FB51F8}"/>
                </a:ext>
              </a:extLst>
            </p:cNvPr>
            <p:cNvSpPr/>
            <p:nvPr/>
          </p:nvSpPr>
          <p:spPr>
            <a:xfrm>
              <a:off x="912991" y="149284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latin typeface="Atkinson Hyperlegible" pitchFamily="2" charset="0"/>
              </a:endParaRPr>
            </a:p>
          </p:txBody>
        </p:sp>
        <p:sp>
          <p:nvSpPr>
            <p:cNvPr id="39" name="TextBox 7">
              <a:extLst>
                <a:ext uri="{FF2B5EF4-FFF2-40B4-BE49-F238E27FC236}">
                  <a16:creationId xmlns:a16="http://schemas.microsoft.com/office/drawing/2014/main" id="{B8931B7A-EE10-FFC7-0225-462F70AA7D86}"/>
                </a:ext>
              </a:extLst>
            </p:cNvPr>
            <p:cNvSpPr txBox="1"/>
            <p:nvPr/>
          </p:nvSpPr>
          <p:spPr>
            <a:xfrm>
              <a:off x="1168179" y="1133277"/>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Е</a:t>
              </a:r>
            </a:p>
          </p:txBody>
        </p:sp>
      </p:grpSp>
    </p:spTree>
    <p:extLst>
      <p:ext uri="{BB962C8B-B14F-4D97-AF65-F5344CB8AC3E}">
        <p14:creationId xmlns:p14="http://schemas.microsoft.com/office/powerpoint/2010/main" val="639519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549738" y="22717"/>
            <a:ext cx="11556662"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Откройте файл данных</a:t>
            </a:r>
          </a:p>
        </p:txBody>
      </p:sp>
      <p:sp>
        <p:nvSpPr>
          <p:cNvPr id="4" name="TextBox 4"/>
          <p:cNvSpPr txBox="1"/>
          <p:nvPr/>
        </p:nvSpPr>
        <p:spPr>
          <a:xfrm>
            <a:off x="1550966" y="1785943"/>
            <a:ext cx="15898115" cy="1938992"/>
          </a:xfrm>
          <a:prstGeom prst="rect">
            <a:avLst/>
          </a:prstGeom>
        </p:spPr>
        <p:txBody>
          <a:bodyPr wrap="square" lIns="0" tIns="0" rIns="0" bIns="0" rtlCol="0" anchor="t">
            <a:spAutoFit/>
          </a:bodyPr>
          <a:lstStyle/>
          <a:p>
            <a:pPr algn="l"/>
            <a:r>
              <a:rPr lang="ru" sz="4200" spc="-9" dirty="0">
                <a:solidFill>
                  <a:srgbClr val="0B3A7F"/>
                </a:solidFill>
                <a:latin typeface="Atkinson Hyperlegible" pitchFamily="2" charset="0"/>
              </a:rPr>
              <a:t>Если вы видите название файла, который хотите открыть, щелкните по нему.</a:t>
            </a:r>
          </a:p>
          <a:p>
            <a:pPr algn="l"/>
            <a:r>
              <a:rPr lang="ru" sz="4200" spc="-9" dirty="0">
                <a:solidFill>
                  <a:srgbClr val="0B3A7F"/>
                </a:solidFill>
                <a:latin typeface="Atkinson Hyperlegible" pitchFamily="2" charset="0"/>
              </a:rPr>
              <a:t>Если файл не отображается, выберите «Открыть файл данных».</a:t>
            </a:r>
          </a:p>
        </p:txBody>
      </p:sp>
      <p:pic>
        <p:nvPicPr>
          <p:cNvPr id="10" name="Picture 9">
            <a:extLst>
              <a:ext uri="{FF2B5EF4-FFF2-40B4-BE49-F238E27FC236}">
                <a16:creationId xmlns:a16="http://schemas.microsoft.com/office/drawing/2014/main" id="{6D305F2E-5CFE-5D39-2C07-595B134506B0}"/>
              </a:ext>
            </a:extLst>
          </p:cNvPr>
          <p:cNvPicPr>
            <a:picLocks noChangeAspect="1"/>
          </p:cNvPicPr>
          <p:nvPr/>
        </p:nvPicPr>
        <p:blipFill>
          <a:blip r:embed="rId2"/>
          <a:stretch>
            <a:fillRect/>
          </a:stretch>
        </p:blipFill>
        <p:spPr>
          <a:xfrm>
            <a:off x="9723252" y="4686300"/>
            <a:ext cx="7725829" cy="5177605"/>
          </a:xfrm>
          <a:prstGeom prst="rect">
            <a:avLst/>
          </a:prstGeom>
        </p:spPr>
      </p:pic>
      <p:pic>
        <p:nvPicPr>
          <p:cNvPr id="12" name="Picture 11">
            <a:extLst>
              <a:ext uri="{FF2B5EF4-FFF2-40B4-BE49-F238E27FC236}">
                <a16:creationId xmlns:a16="http://schemas.microsoft.com/office/drawing/2014/main" id="{A3238F2A-18F6-BF2B-9309-272DD047B22A}"/>
              </a:ext>
            </a:extLst>
          </p:cNvPr>
          <p:cNvPicPr>
            <a:picLocks noChangeAspect="1"/>
          </p:cNvPicPr>
          <p:nvPr/>
        </p:nvPicPr>
        <p:blipFill>
          <a:blip r:embed="rId3"/>
          <a:stretch>
            <a:fillRect/>
          </a:stretch>
        </p:blipFill>
        <p:spPr>
          <a:xfrm>
            <a:off x="1219200" y="4689566"/>
            <a:ext cx="7741435" cy="5177605"/>
          </a:xfrm>
          <a:prstGeom prst="rect">
            <a:avLst/>
          </a:prstGeom>
        </p:spPr>
      </p:pic>
      <p:grpSp>
        <p:nvGrpSpPr>
          <p:cNvPr id="2" name="Group 1">
            <a:extLst>
              <a:ext uri="{FF2B5EF4-FFF2-40B4-BE49-F238E27FC236}">
                <a16:creationId xmlns:a16="http://schemas.microsoft.com/office/drawing/2014/main" id="{0F42051E-2EC6-B8E5-126B-6B4A222286BB}"/>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6893296D-824A-2E12-F86C-1F8CE6FBA33C}"/>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11" name="TextBox 5">
              <a:extLst>
                <a:ext uri="{FF2B5EF4-FFF2-40B4-BE49-F238E27FC236}">
                  <a16:creationId xmlns:a16="http://schemas.microsoft.com/office/drawing/2014/main" id="{F681C5A0-7EB3-88A6-F5A7-3C59ADC00BFA}"/>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63142916-250A-833B-15F1-B5832899B9E3}"/>
              </a:ext>
            </a:extLst>
          </p:cNvPr>
          <p:cNvGrpSpPr/>
          <p:nvPr/>
        </p:nvGrpSpPr>
        <p:grpSpPr>
          <a:xfrm>
            <a:off x="152400" y="1028700"/>
            <a:ext cx="851038" cy="1182762"/>
            <a:chOff x="912991" y="1141338"/>
            <a:chExt cx="851038" cy="1182762"/>
          </a:xfrm>
        </p:grpSpPr>
        <p:sp>
          <p:nvSpPr>
            <p:cNvPr id="14" name="Freeform 6">
              <a:extLst>
                <a:ext uri="{FF2B5EF4-FFF2-40B4-BE49-F238E27FC236}">
                  <a16:creationId xmlns:a16="http://schemas.microsoft.com/office/drawing/2014/main" id="{D5A5103B-B7B9-AE05-E763-96A3C7CE6D40}"/>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077B880B-60D7-5753-DFCE-6853E34B182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524000" y="360796"/>
            <a:ext cx="16967659"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Открытие существующего файла данных</a:t>
            </a:r>
          </a:p>
        </p:txBody>
      </p:sp>
      <p:pic>
        <p:nvPicPr>
          <p:cNvPr id="9" name="Picture 8">
            <a:extLst>
              <a:ext uri="{FF2B5EF4-FFF2-40B4-BE49-F238E27FC236}">
                <a16:creationId xmlns:a16="http://schemas.microsoft.com/office/drawing/2014/main" id="{0D818EAD-C7AA-6BCD-8E87-76C6621DFEB8}"/>
              </a:ext>
            </a:extLst>
          </p:cNvPr>
          <p:cNvPicPr>
            <a:picLocks noChangeAspect="1"/>
          </p:cNvPicPr>
          <p:nvPr/>
        </p:nvPicPr>
        <p:blipFill>
          <a:blip r:embed="rId2"/>
          <a:stretch>
            <a:fillRect/>
          </a:stretch>
        </p:blipFill>
        <p:spPr>
          <a:xfrm>
            <a:off x="3276600" y="2476500"/>
            <a:ext cx="11652170" cy="7310438"/>
          </a:xfrm>
          <a:prstGeom prst="rect">
            <a:avLst/>
          </a:prstGeom>
        </p:spPr>
      </p:pic>
      <p:grpSp>
        <p:nvGrpSpPr>
          <p:cNvPr id="4" name="Group 3">
            <a:extLst>
              <a:ext uri="{FF2B5EF4-FFF2-40B4-BE49-F238E27FC236}">
                <a16:creationId xmlns:a16="http://schemas.microsoft.com/office/drawing/2014/main" id="{7D23098E-C78F-19CE-050F-F147241F7899}"/>
              </a:ext>
            </a:extLst>
          </p:cNvPr>
          <p:cNvGrpSpPr/>
          <p:nvPr/>
        </p:nvGrpSpPr>
        <p:grpSpPr>
          <a:xfrm>
            <a:off x="146542" y="146542"/>
            <a:ext cx="882158" cy="882158"/>
            <a:chOff x="146542" y="146542"/>
            <a:chExt cx="882158" cy="882158"/>
          </a:xfrm>
        </p:grpSpPr>
        <p:sp>
          <p:nvSpPr>
            <p:cNvPr id="8" name="Freeform 4">
              <a:extLst>
                <a:ext uri="{FF2B5EF4-FFF2-40B4-BE49-F238E27FC236}">
                  <a16:creationId xmlns:a16="http://schemas.microsoft.com/office/drawing/2014/main" id="{31E2C1C1-0661-A624-AE4D-C1AEEEFC2022}"/>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0" name="TextBox 5">
              <a:extLst>
                <a:ext uri="{FF2B5EF4-FFF2-40B4-BE49-F238E27FC236}">
                  <a16:creationId xmlns:a16="http://schemas.microsoft.com/office/drawing/2014/main" id="{73C811D4-1928-EE5E-1F32-E6EE4D04C024}"/>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D4A767D3-5EA5-99D3-C0ED-04407A5CE418}"/>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0138AE82-28FE-01C5-738F-391FA66D6D56}"/>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958B57BF-E472-74B8-6D14-E6EA20BF2112}"/>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905000" y="258712"/>
            <a:ext cx="16967659"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Продолжить ввод данных</a:t>
            </a:r>
          </a:p>
        </p:txBody>
      </p:sp>
      <p:pic>
        <p:nvPicPr>
          <p:cNvPr id="4" name="Picture 3">
            <a:extLst>
              <a:ext uri="{FF2B5EF4-FFF2-40B4-BE49-F238E27FC236}">
                <a16:creationId xmlns:a16="http://schemas.microsoft.com/office/drawing/2014/main" id="{80C38397-204F-EC8D-2334-7B234DF55800}"/>
              </a:ext>
            </a:extLst>
          </p:cNvPr>
          <p:cNvPicPr>
            <a:picLocks noChangeAspect="1"/>
          </p:cNvPicPr>
          <p:nvPr/>
        </p:nvPicPr>
        <p:blipFill>
          <a:blip r:embed="rId2"/>
          <a:stretch>
            <a:fillRect/>
          </a:stretch>
        </p:blipFill>
        <p:spPr>
          <a:xfrm>
            <a:off x="1752600" y="2857500"/>
            <a:ext cx="15462547" cy="6751774"/>
          </a:xfrm>
          <a:prstGeom prst="rect">
            <a:avLst/>
          </a:prstGeom>
        </p:spPr>
      </p:pic>
      <p:grpSp>
        <p:nvGrpSpPr>
          <p:cNvPr id="8" name="Group 7">
            <a:extLst>
              <a:ext uri="{FF2B5EF4-FFF2-40B4-BE49-F238E27FC236}">
                <a16:creationId xmlns:a16="http://schemas.microsoft.com/office/drawing/2014/main" id="{1EDF668A-4955-100A-3C67-8359DA16C56F}"/>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DD98B9B4-E45A-2BF6-F2F6-1F4F20DC5177}"/>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0" name="TextBox 5">
              <a:extLst>
                <a:ext uri="{FF2B5EF4-FFF2-40B4-BE49-F238E27FC236}">
                  <a16:creationId xmlns:a16="http://schemas.microsoft.com/office/drawing/2014/main" id="{797A1DC7-96D7-E487-9945-CF9064AC5FA5}"/>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77763802-EBC6-F0C2-9421-298367021B72}"/>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5AA7D1A0-EB55-851A-AC20-55CD2B4B729A}"/>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0CA88E8B-4519-464E-7373-9E70C9198B17}"/>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981200" y="258712"/>
            <a:ext cx="16967659"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Просмотреть базу данных</a:t>
            </a:r>
          </a:p>
        </p:txBody>
      </p:sp>
      <p:pic>
        <p:nvPicPr>
          <p:cNvPr id="4" name="Picture 3">
            <a:extLst>
              <a:ext uri="{FF2B5EF4-FFF2-40B4-BE49-F238E27FC236}">
                <a16:creationId xmlns:a16="http://schemas.microsoft.com/office/drawing/2014/main" id="{33342AF8-7E63-69C7-DC64-C3491BAC5999}"/>
              </a:ext>
            </a:extLst>
          </p:cNvPr>
          <p:cNvPicPr>
            <a:picLocks noChangeAspect="1"/>
          </p:cNvPicPr>
          <p:nvPr/>
        </p:nvPicPr>
        <p:blipFill>
          <a:blip r:embed="rId2"/>
          <a:stretch>
            <a:fillRect/>
          </a:stretch>
        </p:blipFill>
        <p:spPr>
          <a:xfrm>
            <a:off x="979489" y="3086100"/>
            <a:ext cx="16272179" cy="6248400"/>
          </a:xfrm>
          <a:prstGeom prst="rect">
            <a:avLst/>
          </a:prstGeom>
        </p:spPr>
      </p:pic>
      <p:grpSp>
        <p:nvGrpSpPr>
          <p:cNvPr id="8" name="Group 7">
            <a:extLst>
              <a:ext uri="{FF2B5EF4-FFF2-40B4-BE49-F238E27FC236}">
                <a16:creationId xmlns:a16="http://schemas.microsoft.com/office/drawing/2014/main" id="{4BF01388-EC05-9FDE-CC5D-522D587AC459}"/>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44D7093C-14CE-CBEF-A442-8F5FB08839B6}"/>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10" name="TextBox 5">
              <a:extLst>
                <a:ext uri="{FF2B5EF4-FFF2-40B4-BE49-F238E27FC236}">
                  <a16:creationId xmlns:a16="http://schemas.microsoft.com/office/drawing/2014/main" id="{4D0ED73F-6921-F500-C3F0-6F87856E2CA0}"/>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1" name="Group 10">
            <a:extLst>
              <a:ext uri="{FF2B5EF4-FFF2-40B4-BE49-F238E27FC236}">
                <a16:creationId xmlns:a16="http://schemas.microsoft.com/office/drawing/2014/main" id="{8914A9D5-82CE-ADFD-8FA3-FB7A246B0E84}"/>
              </a:ext>
            </a:extLst>
          </p:cNvPr>
          <p:cNvGrpSpPr/>
          <p:nvPr/>
        </p:nvGrpSpPr>
        <p:grpSpPr>
          <a:xfrm>
            <a:off x="152400" y="1028700"/>
            <a:ext cx="851038" cy="1182762"/>
            <a:chOff x="912991" y="1141338"/>
            <a:chExt cx="851038" cy="1182762"/>
          </a:xfrm>
        </p:grpSpPr>
        <p:sp>
          <p:nvSpPr>
            <p:cNvPr id="12" name="Freeform 6">
              <a:extLst>
                <a:ext uri="{FF2B5EF4-FFF2-40B4-BE49-F238E27FC236}">
                  <a16:creationId xmlns:a16="http://schemas.microsoft.com/office/drawing/2014/main" id="{8CECB290-3E84-A54A-DF9A-A336870F6703}"/>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A9B659A4-0C49-A913-37E2-76F3AA6D7754}"/>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spTree>
    <p:extLst>
      <p:ext uri="{BB962C8B-B14F-4D97-AF65-F5344CB8AC3E}">
        <p14:creationId xmlns:p14="http://schemas.microsoft.com/office/powerpoint/2010/main" val="2374674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332F1-DF36-75FC-DBEF-05092EE63EC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98A12B1-B9F6-0398-2DC5-6BDDF8AD0DD1}"/>
              </a:ext>
            </a:extLst>
          </p:cNvPr>
          <p:cNvSpPr txBox="1"/>
          <p:nvPr/>
        </p:nvSpPr>
        <p:spPr>
          <a:xfrm>
            <a:off x="1568882" y="22717"/>
            <a:ext cx="11613718"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Модуль 3. Ввод данных</a:t>
            </a:r>
          </a:p>
        </p:txBody>
      </p:sp>
      <p:sp>
        <p:nvSpPr>
          <p:cNvPr id="3" name="TextBox 3">
            <a:extLst>
              <a:ext uri="{FF2B5EF4-FFF2-40B4-BE49-F238E27FC236}">
                <a16:creationId xmlns:a16="http://schemas.microsoft.com/office/drawing/2014/main" id="{2F26B6E3-4E45-E851-886A-6A2BD86FC321}"/>
              </a:ext>
            </a:extLst>
          </p:cNvPr>
          <p:cNvSpPr txBox="1"/>
          <p:nvPr/>
        </p:nvSpPr>
        <p:spPr>
          <a:xfrm>
            <a:off x="2218963" y="1457771"/>
            <a:ext cx="11094552" cy="837793"/>
          </a:xfrm>
          <a:prstGeom prst="rect">
            <a:avLst/>
          </a:prstGeom>
        </p:spPr>
        <p:txBody>
          <a:bodyPr lIns="0" tIns="0" rIns="0" bIns="0" rtlCol="0" anchor="t">
            <a:spAutoFit/>
          </a:bodyPr>
          <a:lstStyle/>
          <a:p>
            <a:pPr algn="l">
              <a:lnSpc>
                <a:spcPts val="7068"/>
              </a:lnSpc>
            </a:pPr>
            <a:r>
              <a:rPr lang="ru" sz="4200" spc="-8" dirty="0">
                <a:solidFill>
                  <a:srgbClr val="0B3A7F"/>
                </a:solidFill>
                <a:latin typeface="Atkinson Hyperlegible" pitchFamily="2" charset="0"/>
              </a:rPr>
              <a:t>Создайте новый файл данных.</a:t>
            </a:r>
          </a:p>
        </p:txBody>
      </p:sp>
      <p:grpSp>
        <p:nvGrpSpPr>
          <p:cNvPr id="20" name="Group 19">
            <a:extLst>
              <a:ext uri="{FF2B5EF4-FFF2-40B4-BE49-F238E27FC236}">
                <a16:creationId xmlns:a16="http://schemas.microsoft.com/office/drawing/2014/main" id="{31C6B658-26FC-E191-76E6-12D758177F5B}"/>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D4259946-EC50-7ACD-9CBE-D0B7F597406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5" name="TextBox 5">
              <a:extLst>
                <a:ext uri="{FF2B5EF4-FFF2-40B4-BE49-F238E27FC236}">
                  <a16:creationId xmlns:a16="http://schemas.microsoft.com/office/drawing/2014/main" id="{0CA1A213-C5A5-0339-2DF8-820698CECAC8}"/>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sp>
        <p:nvSpPr>
          <p:cNvPr id="16" name="TextBox 16">
            <a:extLst>
              <a:ext uri="{FF2B5EF4-FFF2-40B4-BE49-F238E27FC236}">
                <a16:creationId xmlns:a16="http://schemas.microsoft.com/office/drawing/2014/main" id="{9A72E5AF-2128-0669-3B05-62E7EA4F93F2}"/>
              </a:ext>
            </a:extLst>
          </p:cNvPr>
          <p:cNvSpPr txBox="1"/>
          <p:nvPr/>
        </p:nvSpPr>
        <p:spPr>
          <a:xfrm>
            <a:off x="2218963" y="2589016"/>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Ввод и редактирование данных</a:t>
            </a:r>
          </a:p>
        </p:txBody>
      </p:sp>
      <p:sp>
        <p:nvSpPr>
          <p:cNvPr id="17" name="TextBox 17">
            <a:extLst>
              <a:ext uri="{FF2B5EF4-FFF2-40B4-BE49-F238E27FC236}">
                <a16:creationId xmlns:a16="http://schemas.microsoft.com/office/drawing/2014/main" id="{E493A074-07C7-CEF7-061A-F2CD58728CE9}"/>
              </a:ext>
            </a:extLst>
          </p:cNvPr>
          <p:cNvSpPr txBox="1"/>
          <p:nvPr/>
        </p:nvSpPr>
        <p:spPr>
          <a:xfrm>
            <a:off x="2218963" y="3722034"/>
            <a:ext cx="11094552" cy="1748299"/>
          </a:xfrm>
          <a:prstGeom prst="rect">
            <a:avLst/>
          </a:prstGeom>
        </p:spPr>
        <p:txBody>
          <a:bodyPr lIns="0" tIns="0" rIns="0" bIns="0" rtlCol="0" anchor="t">
            <a:spAutoFit/>
          </a:bodyPr>
          <a:lstStyle/>
          <a:p>
            <a:pPr>
              <a:lnSpc>
                <a:spcPts val="7068"/>
              </a:lnSpc>
            </a:pPr>
            <a:r>
              <a:rPr lang="ru" sz="4200" spc="-8">
                <a:solidFill>
                  <a:srgbClr val="0B3A7F"/>
                </a:solidFill>
                <a:latin typeface="Atkinson Hyperlegible" pitchFamily="2" charset="0"/>
              </a:rPr>
              <a:t>Открытие существующего файла данных</a:t>
            </a:r>
          </a:p>
          <a:p>
            <a:pPr algn="l">
              <a:lnSpc>
                <a:spcPts val="7068"/>
              </a:lnSpc>
            </a:pPr>
            <a:endParaRPr lang="en-US" sz="4200" spc="-8">
              <a:solidFill>
                <a:srgbClr val="0B3A7F"/>
              </a:solidFill>
              <a:latin typeface="Atkinson Hyperlegible" pitchFamily="2" charset="0"/>
            </a:endParaRPr>
          </a:p>
        </p:txBody>
      </p:sp>
      <p:sp>
        <p:nvSpPr>
          <p:cNvPr id="18" name="TextBox 18">
            <a:extLst>
              <a:ext uri="{FF2B5EF4-FFF2-40B4-BE49-F238E27FC236}">
                <a16:creationId xmlns:a16="http://schemas.microsoft.com/office/drawing/2014/main" id="{7CE6BDA0-5E6A-D13E-6CB7-7AAA220514E5}"/>
              </a:ext>
            </a:extLst>
          </p:cNvPr>
          <p:cNvSpPr txBox="1"/>
          <p:nvPr/>
        </p:nvSpPr>
        <p:spPr>
          <a:xfrm>
            <a:off x="2218963" y="6086018"/>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Импорт данных с помощью BacLink</a:t>
            </a:r>
          </a:p>
        </p:txBody>
      </p:sp>
      <p:sp>
        <p:nvSpPr>
          <p:cNvPr id="19" name="TextBox 19">
            <a:extLst>
              <a:ext uri="{FF2B5EF4-FFF2-40B4-BE49-F238E27FC236}">
                <a16:creationId xmlns:a16="http://schemas.microsoft.com/office/drawing/2014/main" id="{8DE89520-130D-4341-4B46-CC855A04288B}"/>
              </a:ext>
            </a:extLst>
          </p:cNvPr>
          <p:cNvSpPr txBox="1"/>
          <p:nvPr/>
        </p:nvSpPr>
        <p:spPr>
          <a:xfrm>
            <a:off x="2218963" y="4865034"/>
            <a:ext cx="11094552" cy="837793"/>
          </a:xfrm>
          <a:prstGeom prst="rect">
            <a:avLst/>
          </a:prstGeom>
        </p:spPr>
        <p:txBody>
          <a:bodyPr lIns="0" tIns="0" rIns="0" bIns="0" rtlCol="0" anchor="t">
            <a:spAutoFit/>
          </a:bodyPr>
          <a:lstStyle/>
          <a:p>
            <a:pPr algn="l">
              <a:lnSpc>
                <a:spcPts val="7068"/>
              </a:lnSpc>
            </a:pPr>
            <a:r>
              <a:rPr lang="ru" sz="4200" b="1" spc="-8">
                <a:solidFill>
                  <a:srgbClr val="0B3A7F"/>
                </a:solidFill>
                <a:latin typeface="Atkinson Hyperlegible" pitchFamily="2" charset="0"/>
              </a:rPr>
              <a:t>Клинические отчеты</a:t>
            </a:r>
          </a:p>
        </p:txBody>
      </p:sp>
      <p:grpSp>
        <p:nvGrpSpPr>
          <p:cNvPr id="22" name="Group 21">
            <a:extLst>
              <a:ext uri="{FF2B5EF4-FFF2-40B4-BE49-F238E27FC236}">
                <a16:creationId xmlns:a16="http://schemas.microsoft.com/office/drawing/2014/main" id="{6AF0F85E-52E6-349A-CBD5-19B127D8068E}"/>
              </a:ext>
            </a:extLst>
          </p:cNvPr>
          <p:cNvGrpSpPr/>
          <p:nvPr/>
        </p:nvGrpSpPr>
        <p:grpSpPr>
          <a:xfrm>
            <a:off x="901562" y="1111842"/>
            <a:ext cx="851038" cy="1212258"/>
            <a:chOff x="900153" y="1111842"/>
            <a:chExt cx="851038" cy="1212258"/>
          </a:xfrm>
        </p:grpSpPr>
        <p:sp>
          <p:nvSpPr>
            <p:cNvPr id="23" name="Freeform 6">
              <a:extLst>
                <a:ext uri="{FF2B5EF4-FFF2-40B4-BE49-F238E27FC236}">
                  <a16:creationId xmlns:a16="http://schemas.microsoft.com/office/drawing/2014/main" id="{91954548-AF3A-99F9-2979-378C303E47A2}"/>
                </a:ext>
              </a:extLst>
            </p:cNvPr>
            <p:cNvSpPr/>
            <p:nvPr/>
          </p:nvSpPr>
          <p:spPr>
            <a:xfrm>
              <a:off x="900153"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4" name="TextBox 7">
              <a:extLst>
                <a:ext uri="{FF2B5EF4-FFF2-40B4-BE49-F238E27FC236}">
                  <a16:creationId xmlns:a16="http://schemas.microsoft.com/office/drawing/2014/main" id="{6C6085FD-5CEB-2FD8-3700-21BB004AEFC8}"/>
                </a:ext>
              </a:extLst>
            </p:cNvPr>
            <p:cNvSpPr txBox="1"/>
            <p:nvPr/>
          </p:nvSpPr>
          <p:spPr>
            <a:xfrm>
              <a:off x="1168179"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5" name="Group 24">
            <a:extLst>
              <a:ext uri="{FF2B5EF4-FFF2-40B4-BE49-F238E27FC236}">
                <a16:creationId xmlns:a16="http://schemas.microsoft.com/office/drawing/2014/main" id="{9BF02660-9DEA-23EA-54A8-4E69325598F3}"/>
              </a:ext>
            </a:extLst>
          </p:cNvPr>
          <p:cNvGrpSpPr/>
          <p:nvPr/>
        </p:nvGrpSpPr>
        <p:grpSpPr>
          <a:xfrm>
            <a:off x="914400" y="1111842"/>
            <a:ext cx="851038" cy="1212258"/>
            <a:chOff x="912991" y="1111842"/>
            <a:chExt cx="851038" cy="1212258"/>
          </a:xfrm>
        </p:grpSpPr>
        <p:sp>
          <p:nvSpPr>
            <p:cNvPr id="26" name="Freeform 6">
              <a:extLst>
                <a:ext uri="{FF2B5EF4-FFF2-40B4-BE49-F238E27FC236}">
                  <a16:creationId xmlns:a16="http://schemas.microsoft.com/office/drawing/2014/main" id="{7A40C580-C4C1-BB1F-B1FA-D90EB4ABF39B}"/>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7" name="TextBox 7">
              <a:extLst>
                <a:ext uri="{FF2B5EF4-FFF2-40B4-BE49-F238E27FC236}">
                  <a16:creationId xmlns:a16="http://schemas.microsoft.com/office/drawing/2014/main" id="{94F0C731-BCC1-EA01-14A4-7A88BC1D39E9}"/>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8" name="Group 27">
            <a:extLst>
              <a:ext uri="{FF2B5EF4-FFF2-40B4-BE49-F238E27FC236}">
                <a16:creationId xmlns:a16="http://schemas.microsoft.com/office/drawing/2014/main" id="{8647C1F4-68A4-7AED-106F-FCE3D76DCC9A}"/>
              </a:ext>
            </a:extLst>
          </p:cNvPr>
          <p:cNvGrpSpPr/>
          <p:nvPr/>
        </p:nvGrpSpPr>
        <p:grpSpPr>
          <a:xfrm>
            <a:off x="914400" y="2277396"/>
            <a:ext cx="851038" cy="1182762"/>
            <a:chOff x="912991" y="1141338"/>
            <a:chExt cx="851038" cy="1182762"/>
          </a:xfrm>
        </p:grpSpPr>
        <p:sp>
          <p:nvSpPr>
            <p:cNvPr id="29" name="Freeform 6">
              <a:extLst>
                <a:ext uri="{FF2B5EF4-FFF2-40B4-BE49-F238E27FC236}">
                  <a16:creationId xmlns:a16="http://schemas.microsoft.com/office/drawing/2014/main" id="{FA955E61-8DF0-A144-4EE1-478AF9AF7938}"/>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0" name="TextBox 7">
              <a:extLst>
                <a:ext uri="{FF2B5EF4-FFF2-40B4-BE49-F238E27FC236}">
                  <a16:creationId xmlns:a16="http://schemas.microsoft.com/office/drawing/2014/main" id="{BC136F66-9D63-5FF4-7E84-C45FBE7DFBA0}"/>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grpSp>
        <p:nvGrpSpPr>
          <p:cNvPr id="31" name="Group 30">
            <a:extLst>
              <a:ext uri="{FF2B5EF4-FFF2-40B4-BE49-F238E27FC236}">
                <a16:creationId xmlns:a16="http://schemas.microsoft.com/office/drawing/2014/main" id="{289FDE37-953F-5C25-8110-F2C7FF9BFEBA}"/>
              </a:ext>
            </a:extLst>
          </p:cNvPr>
          <p:cNvGrpSpPr/>
          <p:nvPr/>
        </p:nvGrpSpPr>
        <p:grpSpPr>
          <a:xfrm>
            <a:off x="901562" y="3427338"/>
            <a:ext cx="851038" cy="1182762"/>
            <a:chOff x="912991" y="1141338"/>
            <a:chExt cx="851038" cy="1182762"/>
          </a:xfrm>
        </p:grpSpPr>
        <p:sp>
          <p:nvSpPr>
            <p:cNvPr id="32" name="Freeform 6">
              <a:extLst>
                <a:ext uri="{FF2B5EF4-FFF2-40B4-BE49-F238E27FC236}">
                  <a16:creationId xmlns:a16="http://schemas.microsoft.com/office/drawing/2014/main" id="{2405C0CB-2FC0-FB8A-0B83-E364B9FB72D9}"/>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3" name="TextBox 7">
              <a:extLst>
                <a:ext uri="{FF2B5EF4-FFF2-40B4-BE49-F238E27FC236}">
                  <a16:creationId xmlns:a16="http://schemas.microsoft.com/office/drawing/2014/main" id="{9362EC97-C19B-AF8F-A8FE-232FA64A168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grpSp>
        <p:nvGrpSpPr>
          <p:cNvPr id="34" name="Group 33">
            <a:extLst>
              <a:ext uri="{FF2B5EF4-FFF2-40B4-BE49-F238E27FC236}">
                <a16:creationId xmlns:a16="http://schemas.microsoft.com/office/drawing/2014/main" id="{7A74F068-D8BA-31DA-2FCE-B0C04393E690}"/>
              </a:ext>
            </a:extLst>
          </p:cNvPr>
          <p:cNvGrpSpPr/>
          <p:nvPr/>
        </p:nvGrpSpPr>
        <p:grpSpPr>
          <a:xfrm>
            <a:off x="914400" y="4646538"/>
            <a:ext cx="851038" cy="1182762"/>
            <a:chOff x="912991" y="1141338"/>
            <a:chExt cx="851038" cy="1182762"/>
          </a:xfrm>
        </p:grpSpPr>
        <p:sp>
          <p:nvSpPr>
            <p:cNvPr id="35" name="Freeform 6">
              <a:extLst>
                <a:ext uri="{FF2B5EF4-FFF2-40B4-BE49-F238E27FC236}">
                  <a16:creationId xmlns:a16="http://schemas.microsoft.com/office/drawing/2014/main" id="{5916D71E-F1F3-16D7-C467-3C8224642948}"/>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6" name="TextBox 7">
              <a:extLst>
                <a:ext uri="{FF2B5EF4-FFF2-40B4-BE49-F238E27FC236}">
                  <a16:creationId xmlns:a16="http://schemas.microsoft.com/office/drawing/2014/main" id="{E84D9D2F-0424-C777-67CF-D67CBD917257}"/>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grpSp>
        <p:nvGrpSpPr>
          <p:cNvPr id="37" name="Group 36">
            <a:extLst>
              <a:ext uri="{FF2B5EF4-FFF2-40B4-BE49-F238E27FC236}">
                <a16:creationId xmlns:a16="http://schemas.microsoft.com/office/drawing/2014/main" id="{C2523387-33C6-0D09-1CD1-079003F3CB80}"/>
              </a:ext>
            </a:extLst>
          </p:cNvPr>
          <p:cNvGrpSpPr/>
          <p:nvPr/>
        </p:nvGrpSpPr>
        <p:grpSpPr>
          <a:xfrm>
            <a:off x="914400" y="5774535"/>
            <a:ext cx="851038" cy="1210603"/>
            <a:chOff x="912991" y="1133277"/>
            <a:chExt cx="851038" cy="1210603"/>
          </a:xfrm>
        </p:grpSpPr>
        <p:sp>
          <p:nvSpPr>
            <p:cNvPr id="38" name="Freeform 6">
              <a:extLst>
                <a:ext uri="{FF2B5EF4-FFF2-40B4-BE49-F238E27FC236}">
                  <a16:creationId xmlns:a16="http://schemas.microsoft.com/office/drawing/2014/main" id="{1ED10890-EF96-3D5C-06BF-A3F8704F389F}"/>
                </a:ext>
              </a:extLst>
            </p:cNvPr>
            <p:cNvSpPr/>
            <p:nvPr/>
          </p:nvSpPr>
          <p:spPr>
            <a:xfrm>
              <a:off x="912991" y="149284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latin typeface="Atkinson Hyperlegible" pitchFamily="2" charset="0"/>
              </a:endParaRPr>
            </a:p>
          </p:txBody>
        </p:sp>
        <p:sp>
          <p:nvSpPr>
            <p:cNvPr id="39" name="TextBox 7">
              <a:extLst>
                <a:ext uri="{FF2B5EF4-FFF2-40B4-BE49-F238E27FC236}">
                  <a16:creationId xmlns:a16="http://schemas.microsoft.com/office/drawing/2014/main" id="{52BA173D-60D7-84EC-1E55-220DE20123D2}"/>
                </a:ext>
              </a:extLst>
            </p:cNvPr>
            <p:cNvSpPr txBox="1"/>
            <p:nvPr/>
          </p:nvSpPr>
          <p:spPr>
            <a:xfrm>
              <a:off x="1168179" y="1133277"/>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Е</a:t>
              </a:r>
            </a:p>
          </p:txBody>
        </p:sp>
      </p:grpSp>
    </p:spTree>
    <p:extLst>
      <p:ext uri="{BB962C8B-B14F-4D97-AF65-F5344CB8AC3E}">
        <p14:creationId xmlns:p14="http://schemas.microsoft.com/office/powerpoint/2010/main" val="2905130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C37153-4954-448A-9D08-BF51F8D02770}"/>
              </a:ext>
            </a:extLst>
          </p:cNvPr>
          <p:cNvPicPr>
            <a:picLocks noChangeAspect="1"/>
          </p:cNvPicPr>
          <p:nvPr/>
        </p:nvPicPr>
        <p:blipFill>
          <a:blip r:embed="rId2"/>
          <a:stretch>
            <a:fillRect/>
          </a:stretch>
        </p:blipFill>
        <p:spPr>
          <a:xfrm>
            <a:off x="7340302" y="2175635"/>
            <a:ext cx="5335054" cy="4457671"/>
          </a:xfrm>
          <a:prstGeom prst="rect">
            <a:avLst/>
          </a:prstGeom>
        </p:spPr>
      </p:pic>
      <p:sp>
        <p:nvSpPr>
          <p:cNvPr id="5" name="TextBox 5"/>
          <p:cNvSpPr txBox="1"/>
          <p:nvPr/>
        </p:nvSpPr>
        <p:spPr>
          <a:xfrm>
            <a:off x="1524000" y="265131"/>
            <a:ext cx="16967659"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Результаты печати</a:t>
            </a:r>
          </a:p>
        </p:txBody>
      </p:sp>
      <p:sp>
        <p:nvSpPr>
          <p:cNvPr id="10" name="Rectangle: Rounded Corners 9">
            <a:extLst>
              <a:ext uri="{FF2B5EF4-FFF2-40B4-BE49-F238E27FC236}">
                <a16:creationId xmlns:a16="http://schemas.microsoft.com/office/drawing/2014/main" id="{46DCCDA1-EBD3-2471-68CD-9F4BABD71721}"/>
              </a:ext>
            </a:extLst>
          </p:cNvPr>
          <p:cNvSpPr/>
          <p:nvPr/>
        </p:nvSpPr>
        <p:spPr bwMode="auto">
          <a:xfrm>
            <a:off x="7577955" y="2975320"/>
            <a:ext cx="4859748" cy="59700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pic>
        <p:nvPicPr>
          <p:cNvPr id="14" name="Picture 13">
            <a:extLst>
              <a:ext uri="{FF2B5EF4-FFF2-40B4-BE49-F238E27FC236}">
                <a16:creationId xmlns:a16="http://schemas.microsoft.com/office/drawing/2014/main" id="{94B774E8-835D-5B67-7956-2F885F7DE960}"/>
              </a:ext>
            </a:extLst>
          </p:cNvPr>
          <p:cNvPicPr>
            <a:picLocks noChangeAspect="1"/>
          </p:cNvPicPr>
          <p:nvPr/>
        </p:nvPicPr>
        <p:blipFill>
          <a:blip r:embed="rId3"/>
          <a:stretch>
            <a:fillRect/>
          </a:stretch>
        </p:blipFill>
        <p:spPr>
          <a:xfrm>
            <a:off x="5029200" y="7033223"/>
            <a:ext cx="12543160" cy="2295079"/>
          </a:xfrm>
          <a:prstGeom prst="rect">
            <a:avLst/>
          </a:prstGeom>
        </p:spPr>
      </p:pic>
      <p:sp>
        <p:nvSpPr>
          <p:cNvPr id="15" name="TextBox 14">
            <a:extLst>
              <a:ext uri="{FF2B5EF4-FFF2-40B4-BE49-F238E27FC236}">
                <a16:creationId xmlns:a16="http://schemas.microsoft.com/office/drawing/2014/main" id="{D7BA8E98-E12F-BB5D-EB6C-2A0E0A84F902}"/>
              </a:ext>
            </a:extLst>
          </p:cNvPr>
          <p:cNvSpPr txBox="1"/>
          <p:nvPr/>
        </p:nvSpPr>
        <p:spPr>
          <a:xfrm>
            <a:off x="1752600" y="2833657"/>
            <a:ext cx="3764972" cy="738664"/>
          </a:xfrm>
          <a:prstGeom prst="rect">
            <a:avLst/>
          </a:prstGeom>
          <a:noFill/>
        </p:spPr>
        <p:txBody>
          <a:bodyPr wrap="square" rtlCol="0">
            <a:spAutoFit/>
          </a:bodyPr>
          <a:lstStyle/>
          <a:p>
            <a:pPr algn="r"/>
            <a:r>
              <a:rPr lang="ru" sz="4200" b="1" dirty="0">
                <a:latin typeface="Atkinson Hyperlegible" pitchFamily="2" charset="0"/>
              </a:rPr>
              <a:t>Ввод данных</a:t>
            </a:r>
          </a:p>
        </p:txBody>
      </p:sp>
      <p:sp>
        <p:nvSpPr>
          <p:cNvPr id="16" name="TextBox 15">
            <a:extLst>
              <a:ext uri="{FF2B5EF4-FFF2-40B4-BE49-F238E27FC236}">
                <a16:creationId xmlns:a16="http://schemas.microsoft.com/office/drawing/2014/main" id="{FFB38E49-4C88-D3E9-F71E-3BA440391112}"/>
              </a:ext>
            </a:extLst>
          </p:cNvPr>
          <p:cNvSpPr txBox="1"/>
          <p:nvPr/>
        </p:nvSpPr>
        <p:spPr>
          <a:xfrm>
            <a:off x="146542" y="7442099"/>
            <a:ext cx="4713595" cy="738664"/>
          </a:xfrm>
          <a:prstGeom prst="rect">
            <a:avLst/>
          </a:prstGeom>
          <a:noFill/>
        </p:spPr>
        <p:txBody>
          <a:bodyPr wrap="square" rtlCol="0">
            <a:spAutoFit/>
          </a:bodyPr>
          <a:lstStyle/>
          <a:p>
            <a:pPr algn="r"/>
            <a:r>
              <a:rPr lang="ru" sz="4200" b="1" dirty="0">
                <a:latin typeface="Atkinson Hyperlegible" pitchFamily="2" charset="0"/>
              </a:rPr>
              <a:t>Просмотреть базу данных</a:t>
            </a:r>
          </a:p>
        </p:txBody>
      </p:sp>
      <p:sp>
        <p:nvSpPr>
          <p:cNvPr id="17" name="Rectangle: Rounded Corners 16">
            <a:extLst>
              <a:ext uri="{FF2B5EF4-FFF2-40B4-BE49-F238E27FC236}">
                <a16:creationId xmlns:a16="http://schemas.microsoft.com/office/drawing/2014/main" id="{EFC852E4-3D0C-EF29-4434-B165C4E39DCF}"/>
              </a:ext>
            </a:extLst>
          </p:cNvPr>
          <p:cNvSpPr/>
          <p:nvPr/>
        </p:nvSpPr>
        <p:spPr bwMode="auto">
          <a:xfrm>
            <a:off x="14020800" y="7277100"/>
            <a:ext cx="2061008" cy="59700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4" name="Group 3">
            <a:extLst>
              <a:ext uri="{FF2B5EF4-FFF2-40B4-BE49-F238E27FC236}">
                <a16:creationId xmlns:a16="http://schemas.microsoft.com/office/drawing/2014/main" id="{677293E8-74E7-D726-374A-74CE4A65A3AD}"/>
              </a:ext>
            </a:extLst>
          </p:cNvPr>
          <p:cNvGrpSpPr/>
          <p:nvPr/>
        </p:nvGrpSpPr>
        <p:grpSpPr>
          <a:xfrm>
            <a:off x="146542" y="146542"/>
            <a:ext cx="882158" cy="882158"/>
            <a:chOff x="146542" y="146542"/>
            <a:chExt cx="882158" cy="882158"/>
          </a:xfrm>
        </p:grpSpPr>
        <p:sp>
          <p:nvSpPr>
            <p:cNvPr id="9" name="Freeform 4">
              <a:extLst>
                <a:ext uri="{FF2B5EF4-FFF2-40B4-BE49-F238E27FC236}">
                  <a16:creationId xmlns:a16="http://schemas.microsoft.com/office/drawing/2014/main" id="{666B3A4F-0054-5F19-C3D5-C7DAB479919B}"/>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11" name="TextBox 5">
              <a:extLst>
                <a:ext uri="{FF2B5EF4-FFF2-40B4-BE49-F238E27FC236}">
                  <a16:creationId xmlns:a16="http://schemas.microsoft.com/office/drawing/2014/main" id="{C8A6C2CB-C6B8-7E07-F327-7ED37C9635D4}"/>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C1DDE80B-D5F3-E435-A279-01BF996D86B7}"/>
              </a:ext>
            </a:extLst>
          </p:cNvPr>
          <p:cNvGrpSpPr/>
          <p:nvPr/>
        </p:nvGrpSpPr>
        <p:grpSpPr>
          <a:xfrm>
            <a:off x="139562" y="1104900"/>
            <a:ext cx="851038" cy="1182762"/>
            <a:chOff x="912991" y="1141338"/>
            <a:chExt cx="851038" cy="1182762"/>
          </a:xfrm>
        </p:grpSpPr>
        <p:sp>
          <p:nvSpPr>
            <p:cNvPr id="13" name="Freeform 6">
              <a:extLst>
                <a:ext uri="{FF2B5EF4-FFF2-40B4-BE49-F238E27FC236}">
                  <a16:creationId xmlns:a16="http://schemas.microsoft.com/office/drawing/2014/main" id="{F3CE0649-AB48-F09D-E64F-534A9B12E50F}"/>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8" name="TextBox 7">
              <a:extLst>
                <a:ext uri="{FF2B5EF4-FFF2-40B4-BE49-F238E27FC236}">
                  <a16:creationId xmlns:a16="http://schemas.microsoft.com/office/drawing/2014/main" id="{CEA46BF9-8798-87BB-74BA-883582C07152}"/>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extLst>
      <p:ext uri="{BB962C8B-B14F-4D97-AF65-F5344CB8AC3E}">
        <p14:creationId xmlns:p14="http://schemas.microsoft.com/office/powerpoint/2010/main" val="3464194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121575" y="1370819"/>
            <a:ext cx="14742841" cy="1655518"/>
          </a:xfrm>
          <a:prstGeom prst="rect">
            <a:avLst/>
          </a:prstGeom>
        </p:spPr>
        <p:txBody>
          <a:bodyPr wrap="square" lIns="0" tIns="0" rIns="0" bIns="0" rtlCol="0" anchor="t">
            <a:spAutoFit/>
          </a:bodyPr>
          <a:lstStyle/>
          <a:p>
            <a:pPr algn="l">
              <a:lnSpc>
                <a:spcPts val="6616"/>
              </a:lnSpc>
            </a:pPr>
            <a:r>
              <a:rPr lang="ru" sz="4726" spc="-9" dirty="0">
                <a:solidFill>
                  <a:srgbClr val="0B3A7F"/>
                </a:solidFill>
                <a:latin typeface="Atkinson Hyperlegible" pitchFamily="2" charset="0"/>
              </a:rPr>
              <a:t>У вас есть возможность распечатать отчеты или изменить их содержимое и форматирование.</a:t>
            </a:r>
          </a:p>
        </p:txBody>
      </p:sp>
      <p:sp>
        <p:nvSpPr>
          <p:cNvPr id="6" name="TextBox 6"/>
          <p:cNvSpPr txBox="1"/>
          <p:nvPr/>
        </p:nvSpPr>
        <p:spPr>
          <a:xfrm>
            <a:off x="1423583" y="-40305"/>
            <a:ext cx="13816417"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Клинические отчеты</a:t>
            </a:r>
          </a:p>
        </p:txBody>
      </p:sp>
      <p:pic>
        <p:nvPicPr>
          <p:cNvPr id="12" name="Picture 11">
            <a:extLst>
              <a:ext uri="{FF2B5EF4-FFF2-40B4-BE49-F238E27FC236}">
                <a16:creationId xmlns:a16="http://schemas.microsoft.com/office/drawing/2014/main" id="{27B08E9D-2FFC-D9FD-1430-3D55BB7F3910}"/>
              </a:ext>
            </a:extLst>
          </p:cNvPr>
          <p:cNvPicPr>
            <a:picLocks noChangeAspect="1"/>
          </p:cNvPicPr>
          <p:nvPr/>
        </p:nvPicPr>
        <p:blipFill>
          <a:blip r:embed="rId2"/>
          <a:stretch>
            <a:fillRect/>
          </a:stretch>
        </p:blipFill>
        <p:spPr>
          <a:xfrm>
            <a:off x="2121575" y="4305300"/>
            <a:ext cx="13758283" cy="5410200"/>
          </a:xfrm>
          <a:prstGeom prst="rect">
            <a:avLst/>
          </a:prstGeom>
        </p:spPr>
      </p:pic>
      <p:sp>
        <p:nvSpPr>
          <p:cNvPr id="13" name="Rectangle: Rounded Corners 12">
            <a:extLst>
              <a:ext uri="{FF2B5EF4-FFF2-40B4-BE49-F238E27FC236}">
                <a16:creationId xmlns:a16="http://schemas.microsoft.com/office/drawing/2014/main" id="{A6954E93-2D02-46F3-DE8F-C9466EC60D11}"/>
              </a:ext>
            </a:extLst>
          </p:cNvPr>
          <p:cNvSpPr/>
          <p:nvPr/>
        </p:nvSpPr>
        <p:spPr bwMode="auto">
          <a:xfrm>
            <a:off x="10820400" y="5143500"/>
            <a:ext cx="4859748" cy="1407698"/>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2" name="Group 1">
            <a:extLst>
              <a:ext uri="{FF2B5EF4-FFF2-40B4-BE49-F238E27FC236}">
                <a16:creationId xmlns:a16="http://schemas.microsoft.com/office/drawing/2014/main" id="{1A9F0BCD-9B62-7908-471C-910717F91B9C}"/>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ABA44AD2-EAF4-D402-0D0D-7A68E935B7DA}"/>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CC56716D-4876-5B8F-7EF2-1480CC42D220}"/>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6" name="Group 15">
            <a:extLst>
              <a:ext uri="{FF2B5EF4-FFF2-40B4-BE49-F238E27FC236}">
                <a16:creationId xmlns:a16="http://schemas.microsoft.com/office/drawing/2014/main" id="{79D89A4E-FC04-8A34-F1B6-B098FFAAF741}"/>
              </a:ext>
            </a:extLst>
          </p:cNvPr>
          <p:cNvGrpSpPr/>
          <p:nvPr/>
        </p:nvGrpSpPr>
        <p:grpSpPr>
          <a:xfrm>
            <a:off x="139562" y="1104900"/>
            <a:ext cx="851038" cy="1182762"/>
            <a:chOff x="912991" y="1141338"/>
            <a:chExt cx="851038" cy="1182762"/>
          </a:xfrm>
        </p:grpSpPr>
        <p:sp>
          <p:nvSpPr>
            <p:cNvPr id="17" name="Freeform 6">
              <a:extLst>
                <a:ext uri="{FF2B5EF4-FFF2-40B4-BE49-F238E27FC236}">
                  <a16:creationId xmlns:a16="http://schemas.microsoft.com/office/drawing/2014/main" id="{6E0E41CC-F12D-98E4-93E9-F5E5D075D5F0}"/>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8" name="TextBox 7">
              <a:extLst>
                <a:ext uri="{FF2B5EF4-FFF2-40B4-BE49-F238E27FC236}">
                  <a16:creationId xmlns:a16="http://schemas.microsoft.com/office/drawing/2014/main" id="{70C55CDB-0E91-58C7-15AD-6BDFFA2F0114}"/>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2426972" y="1813602"/>
            <a:ext cx="5738779" cy="6339378"/>
          </a:xfrm>
          <a:custGeom>
            <a:avLst/>
            <a:gdLst/>
            <a:ahLst/>
            <a:cxnLst/>
            <a:rect l="l" t="t" r="r" b="b"/>
            <a:pathLst>
              <a:path w="5105400" h="5943600">
                <a:moveTo>
                  <a:pt x="0" y="0"/>
                </a:moveTo>
                <a:lnTo>
                  <a:pt x="5105400" y="0"/>
                </a:lnTo>
                <a:lnTo>
                  <a:pt x="5105400" y="5943600"/>
                </a:lnTo>
                <a:lnTo>
                  <a:pt x="0" y="5943600"/>
                </a:lnTo>
                <a:lnTo>
                  <a:pt x="0" y="0"/>
                </a:lnTo>
                <a:close/>
              </a:path>
            </a:pathLst>
          </a:custGeom>
          <a:blipFill>
            <a:blip r:embed="rId2"/>
            <a:stretch>
              <a:fillRect/>
            </a:stretch>
          </a:blipFill>
        </p:spPr>
        <p:txBody>
          <a:bodyPr/>
          <a:lstStyle/>
          <a:p>
            <a:endParaRPr lang="en-US" dirty="0">
              <a:latin typeface="Atkinson Hyperlegible" pitchFamily="2" charset="0"/>
            </a:endParaRPr>
          </a:p>
        </p:txBody>
      </p:sp>
      <p:sp>
        <p:nvSpPr>
          <p:cNvPr id="6" name="TextBox 6"/>
          <p:cNvSpPr txBox="1"/>
          <p:nvPr/>
        </p:nvSpPr>
        <p:spPr>
          <a:xfrm>
            <a:off x="1417735" y="8691353"/>
            <a:ext cx="16361749" cy="984885"/>
          </a:xfrm>
          <a:prstGeom prst="rect">
            <a:avLst/>
          </a:prstGeom>
        </p:spPr>
        <p:txBody>
          <a:bodyPr wrap="square" lIns="0" tIns="0" rIns="0" bIns="0" rtlCol="0" anchor="t">
            <a:spAutoFit/>
          </a:bodyPr>
          <a:lstStyle/>
          <a:p>
            <a:pPr algn="l"/>
            <a:r>
              <a:rPr lang="ru" sz="3200" spc="-9" dirty="0">
                <a:solidFill>
                  <a:srgbClr val="0B3A7F"/>
                </a:solidFill>
                <a:latin typeface="Atkinson Hyperlegible" pitchFamily="2" charset="0"/>
              </a:rPr>
              <a:t>Вы можете отправить отчет на принтер или в файл PDF. </a:t>
            </a:r>
          </a:p>
          <a:p>
            <a:pPr algn="l"/>
            <a:r>
              <a:rPr lang="ru" sz="3200" spc="-9" dirty="0">
                <a:solidFill>
                  <a:srgbClr val="0B3A7F"/>
                </a:solidFill>
                <a:latin typeface="Atkinson Hyperlegible" pitchFamily="2" charset="0"/>
              </a:rPr>
              <a:t>Если вы выберете PDF, Windows предложит вам присвоить имя новому файлу PDF.</a:t>
            </a:r>
          </a:p>
        </p:txBody>
      </p:sp>
      <p:sp>
        <p:nvSpPr>
          <p:cNvPr id="7" name="TextBox 7"/>
          <p:cNvSpPr txBox="1"/>
          <p:nvPr/>
        </p:nvSpPr>
        <p:spPr>
          <a:xfrm>
            <a:off x="1417735" y="-40305"/>
            <a:ext cx="16717865"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Печать клинического отчета</a:t>
            </a:r>
          </a:p>
        </p:txBody>
      </p:sp>
      <p:sp>
        <p:nvSpPr>
          <p:cNvPr id="12" name="Freeform 5">
            <a:extLst>
              <a:ext uri="{FF2B5EF4-FFF2-40B4-BE49-F238E27FC236}">
                <a16:creationId xmlns:a16="http://schemas.microsoft.com/office/drawing/2014/main" id="{BB6EC600-FA4D-2342-2DB7-9F35A34771E3}"/>
              </a:ext>
            </a:extLst>
          </p:cNvPr>
          <p:cNvSpPr/>
          <p:nvPr/>
        </p:nvSpPr>
        <p:spPr>
          <a:xfrm>
            <a:off x="9144000" y="1599780"/>
            <a:ext cx="7162800" cy="6553200"/>
          </a:xfrm>
          <a:custGeom>
            <a:avLst/>
            <a:gdLst/>
            <a:ahLst/>
            <a:cxnLst/>
            <a:rect l="l" t="t" r="r" b="b"/>
            <a:pathLst>
              <a:path w="6353175" h="5857875">
                <a:moveTo>
                  <a:pt x="0" y="0"/>
                </a:moveTo>
                <a:lnTo>
                  <a:pt x="6353175" y="0"/>
                </a:lnTo>
                <a:lnTo>
                  <a:pt x="6353175" y="5857875"/>
                </a:lnTo>
                <a:lnTo>
                  <a:pt x="0" y="5857875"/>
                </a:lnTo>
                <a:lnTo>
                  <a:pt x="0" y="0"/>
                </a:lnTo>
                <a:close/>
              </a:path>
            </a:pathLst>
          </a:custGeom>
          <a:blipFill>
            <a:blip r:embed="rId3"/>
            <a:stretch>
              <a:fillRect/>
            </a:stretch>
          </a:blipFill>
        </p:spPr>
        <p:txBody>
          <a:bodyPr/>
          <a:lstStyle/>
          <a:p>
            <a:endParaRPr lang="en-US" dirty="0">
              <a:latin typeface="Atkinson Hyperlegible" pitchFamily="2" charset="0"/>
            </a:endParaRPr>
          </a:p>
        </p:txBody>
      </p:sp>
      <p:grpSp>
        <p:nvGrpSpPr>
          <p:cNvPr id="2" name="Group 1">
            <a:extLst>
              <a:ext uri="{FF2B5EF4-FFF2-40B4-BE49-F238E27FC236}">
                <a16:creationId xmlns:a16="http://schemas.microsoft.com/office/drawing/2014/main" id="{8052ABCE-F638-4334-385C-56C103B61CB4}"/>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A68E6E4D-C280-7628-5F80-2CDDD044EC1C}"/>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CE4843F5-57F2-7EE3-E7E9-073087D8D880}"/>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9FBA24BC-E0CF-1C4B-95E7-911547C6C59F}"/>
              </a:ext>
            </a:extLst>
          </p:cNvPr>
          <p:cNvGrpSpPr/>
          <p:nvPr/>
        </p:nvGrpSpPr>
        <p:grpSpPr>
          <a:xfrm>
            <a:off x="139562" y="1104900"/>
            <a:ext cx="851038" cy="1182762"/>
            <a:chOff x="912991" y="1141338"/>
            <a:chExt cx="851038" cy="1182762"/>
          </a:xfrm>
        </p:grpSpPr>
        <p:sp>
          <p:nvSpPr>
            <p:cNvPr id="14" name="Freeform 6">
              <a:extLst>
                <a:ext uri="{FF2B5EF4-FFF2-40B4-BE49-F238E27FC236}">
                  <a16:creationId xmlns:a16="http://schemas.microsoft.com/office/drawing/2014/main" id="{380A3031-91C9-1546-FE14-DDAFB4BBDA5D}"/>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C800FD92-5581-97B5-4741-233DF7E6881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3581400" y="4381500"/>
            <a:ext cx="11125200" cy="5314950"/>
          </a:xfrm>
          <a:custGeom>
            <a:avLst/>
            <a:gdLst/>
            <a:ahLst/>
            <a:cxnLst/>
            <a:rect l="l" t="t" r="r" b="b"/>
            <a:pathLst>
              <a:path w="10487025" h="4248150">
                <a:moveTo>
                  <a:pt x="0" y="0"/>
                </a:moveTo>
                <a:lnTo>
                  <a:pt x="10487025" y="0"/>
                </a:lnTo>
                <a:lnTo>
                  <a:pt x="10487025" y="4248150"/>
                </a:lnTo>
                <a:lnTo>
                  <a:pt x="0" y="4248150"/>
                </a:lnTo>
                <a:lnTo>
                  <a:pt x="0" y="0"/>
                </a:lnTo>
                <a:close/>
              </a:path>
            </a:pathLst>
          </a:custGeom>
          <a:blipFill>
            <a:blip r:embed="rId2"/>
            <a:stretch>
              <a:fillRect/>
            </a:stretch>
          </a:blipFill>
        </p:spPr>
        <p:txBody>
          <a:bodyPr/>
          <a:lstStyle/>
          <a:p>
            <a:endParaRPr lang="en-US">
              <a:latin typeface="Atkinson Hyperlegible" pitchFamily="2" charset="0"/>
            </a:endParaRPr>
          </a:p>
        </p:txBody>
      </p:sp>
      <p:sp>
        <p:nvSpPr>
          <p:cNvPr id="6" name="TextBox 6"/>
          <p:cNvSpPr txBox="1"/>
          <p:nvPr/>
        </p:nvSpPr>
        <p:spPr>
          <a:xfrm>
            <a:off x="1676400" y="1648671"/>
            <a:ext cx="15541034" cy="2181751"/>
          </a:xfrm>
          <a:prstGeom prst="rect">
            <a:avLst/>
          </a:prstGeom>
        </p:spPr>
        <p:txBody>
          <a:bodyPr wrap="square" lIns="0" tIns="0" rIns="0" bIns="0" rtlCol="0" anchor="t">
            <a:spAutoFit/>
          </a:bodyPr>
          <a:lstStyle/>
          <a:p>
            <a:pPr algn="l"/>
            <a:r>
              <a:rPr lang="ru" sz="4726" spc="-9" dirty="0">
                <a:solidFill>
                  <a:srgbClr val="0B3A7F"/>
                </a:solidFill>
                <a:latin typeface="Atkinson Hyperlegible" pitchFamily="2" charset="0"/>
              </a:rPr>
              <a:t>Вы можете использовать перечисленные ниже функции для настройки содержимого и форматирования клинических отчетов.</a:t>
            </a:r>
          </a:p>
        </p:txBody>
      </p:sp>
      <p:sp>
        <p:nvSpPr>
          <p:cNvPr id="7" name="TextBox 7"/>
          <p:cNvSpPr txBox="1"/>
          <p:nvPr/>
        </p:nvSpPr>
        <p:spPr>
          <a:xfrm>
            <a:off x="1905000" y="-40305"/>
            <a:ext cx="13816417"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Изменение клинического отчета</a:t>
            </a:r>
          </a:p>
        </p:txBody>
      </p:sp>
      <p:grpSp>
        <p:nvGrpSpPr>
          <p:cNvPr id="2" name="Group 1">
            <a:extLst>
              <a:ext uri="{FF2B5EF4-FFF2-40B4-BE49-F238E27FC236}">
                <a16:creationId xmlns:a16="http://schemas.microsoft.com/office/drawing/2014/main" id="{C7B75032-0F27-7260-6598-049CC86486C2}"/>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120338BE-2A50-460E-DCC1-3600A133592C}"/>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89171B84-6C06-E1F6-0CCA-6E6BBEB15869}"/>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2" name="Group 11">
            <a:extLst>
              <a:ext uri="{FF2B5EF4-FFF2-40B4-BE49-F238E27FC236}">
                <a16:creationId xmlns:a16="http://schemas.microsoft.com/office/drawing/2014/main" id="{34132C3B-5A98-C90F-1718-754AAFB99BD0}"/>
              </a:ext>
            </a:extLst>
          </p:cNvPr>
          <p:cNvGrpSpPr/>
          <p:nvPr/>
        </p:nvGrpSpPr>
        <p:grpSpPr>
          <a:xfrm>
            <a:off x="139562" y="1104900"/>
            <a:ext cx="851038" cy="1182762"/>
            <a:chOff x="912991" y="1141338"/>
            <a:chExt cx="851038" cy="1182762"/>
          </a:xfrm>
        </p:grpSpPr>
        <p:sp>
          <p:nvSpPr>
            <p:cNvPr id="13" name="Freeform 6">
              <a:extLst>
                <a:ext uri="{FF2B5EF4-FFF2-40B4-BE49-F238E27FC236}">
                  <a16:creationId xmlns:a16="http://schemas.microsoft.com/office/drawing/2014/main" id="{5D13BE0A-CF27-36A9-63D8-E20FC9CC1577}"/>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4" name="TextBox 7">
              <a:extLst>
                <a:ext uri="{FF2B5EF4-FFF2-40B4-BE49-F238E27FC236}">
                  <a16:creationId xmlns:a16="http://schemas.microsoft.com/office/drawing/2014/main" id="{5529AFC3-47A1-62CF-CF29-425C8497D0C6}"/>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1295400" y="1470370"/>
            <a:ext cx="9448800" cy="4250969"/>
          </a:xfrm>
          <a:custGeom>
            <a:avLst/>
            <a:gdLst/>
            <a:ahLst/>
            <a:cxnLst/>
            <a:rect l="l" t="t" r="r" b="b"/>
            <a:pathLst>
              <a:path w="11496675" h="5057775">
                <a:moveTo>
                  <a:pt x="0" y="0"/>
                </a:moveTo>
                <a:lnTo>
                  <a:pt x="11496675" y="0"/>
                </a:lnTo>
                <a:lnTo>
                  <a:pt x="11496675" y="5057775"/>
                </a:lnTo>
                <a:lnTo>
                  <a:pt x="0" y="5057775"/>
                </a:lnTo>
                <a:lnTo>
                  <a:pt x="0" y="0"/>
                </a:lnTo>
                <a:close/>
              </a:path>
            </a:pathLst>
          </a:custGeom>
          <a:blipFill>
            <a:blip r:embed="rId2"/>
            <a:stretch>
              <a:fillRect/>
            </a:stretch>
          </a:blipFill>
        </p:spPr>
        <p:txBody>
          <a:bodyPr/>
          <a:lstStyle/>
          <a:p>
            <a:endParaRPr lang="en-US" dirty="0">
              <a:latin typeface="Atkinson Hyperlegible" pitchFamily="2" charset="0"/>
            </a:endParaRPr>
          </a:p>
        </p:txBody>
      </p:sp>
      <p:sp>
        <p:nvSpPr>
          <p:cNvPr id="8" name="TextBox 8"/>
          <p:cNvSpPr txBox="1"/>
          <p:nvPr/>
        </p:nvSpPr>
        <p:spPr>
          <a:xfrm>
            <a:off x="1728383" y="-40305"/>
            <a:ext cx="13816417"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Изменение заголовка отчета</a:t>
            </a:r>
          </a:p>
        </p:txBody>
      </p:sp>
      <p:pic>
        <p:nvPicPr>
          <p:cNvPr id="3" name="Picture 2">
            <a:extLst>
              <a:ext uri="{FF2B5EF4-FFF2-40B4-BE49-F238E27FC236}">
                <a16:creationId xmlns:a16="http://schemas.microsoft.com/office/drawing/2014/main" id="{949F01D6-241A-C50F-9434-F5557043317D}"/>
              </a:ext>
            </a:extLst>
          </p:cNvPr>
          <p:cNvPicPr>
            <a:picLocks noChangeAspect="1"/>
          </p:cNvPicPr>
          <p:nvPr/>
        </p:nvPicPr>
        <p:blipFill>
          <a:blip r:embed="rId3"/>
          <a:stretch>
            <a:fillRect/>
          </a:stretch>
        </p:blipFill>
        <p:spPr>
          <a:xfrm>
            <a:off x="8548034" y="6216732"/>
            <a:ext cx="8977966" cy="3955968"/>
          </a:xfrm>
          <a:prstGeom prst="rect">
            <a:avLst/>
          </a:prstGeom>
        </p:spPr>
      </p:pic>
      <p:sp>
        <p:nvSpPr>
          <p:cNvPr id="4" name="Arrow: Right 3">
            <a:extLst>
              <a:ext uri="{FF2B5EF4-FFF2-40B4-BE49-F238E27FC236}">
                <a16:creationId xmlns:a16="http://schemas.microsoft.com/office/drawing/2014/main" id="{857095E9-CF7A-B37C-A3C1-A1303E2AFE8C}"/>
              </a:ext>
            </a:extLst>
          </p:cNvPr>
          <p:cNvSpPr/>
          <p:nvPr/>
        </p:nvSpPr>
        <p:spPr>
          <a:xfrm rot="2467289">
            <a:off x="6231149" y="6536908"/>
            <a:ext cx="1561902" cy="533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tkinson Hyperlegible" pitchFamily="2" charset="0"/>
            </a:endParaRPr>
          </a:p>
        </p:txBody>
      </p:sp>
      <p:grpSp>
        <p:nvGrpSpPr>
          <p:cNvPr id="2" name="Group 1">
            <a:extLst>
              <a:ext uri="{FF2B5EF4-FFF2-40B4-BE49-F238E27FC236}">
                <a16:creationId xmlns:a16="http://schemas.microsoft.com/office/drawing/2014/main" id="{A279C451-37FD-356F-59DE-2744BC3EA2A3}"/>
              </a:ext>
            </a:extLst>
          </p:cNvPr>
          <p:cNvGrpSpPr/>
          <p:nvPr/>
        </p:nvGrpSpPr>
        <p:grpSpPr>
          <a:xfrm>
            <a:off x="146542" y="146542"/>
            <a:ext cx="882158" cy="882158"/>
            <a:chOff x="146542" y="146542"/>
            <a:chExt cx="882158" cy="882158"/>
          </a:xfrm>
        </p:grpSpPr>
        <p:sp>
          <p:nvSpPr>
            <p:cNvPr id="5" name="Freeform 4">
              <a:extLst>
                <a:ext uri="{FF2B5EF4-FFF2-40B4-BE49-F238E27FC236}">
                  <a16:creationId xmlns:a16="http://schemas.microsoft.com/office/drawing/2014/main" id="{1B852896-5045-200B-9801-D148686A01D8}"/>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7" name="TextBox 5">
              <a:extLst>
                <a:ext uri="{FF2B5EF4-FFF2-40B4-BE49-F238E27FC236}">
                  <a16:creationId xmlns:a16="http://schemas.microsoft.com/office/drawing/2014/main" id="{DAE2CA0F-BF36-2443-CDC4-A5A5E9C117EA}"/>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B63A10D2-E8BB-4562-177F-BD67C2E9491D}"/>
              </a:ext>
            </a:extLst>
          </p:cNvPr>
          <p:cNvGrpSpPr/>
          <p:nvPr/>
        </p:nvGrpSpPr>
        <p:grpSpPr>
          <a:xfrm>
            <a:off x="139562" y="1104900"/>
            <a:ext cx="851038" cy="1182762"/>
            <a:chOff x="912991" y="1141338"/>
            <a:chExt cx="851038" cy="1182762"/>
          </a:xfrm>
        </p:grpSpPr>
        <p:sp>
          <p:nvSpPr>
            <p:cNvPr id="14" name="Freeform 6">
              <a:extLst>
                <a:ext uri="{FF2B5EF4-FFF2-40B4-BE49-F238E27FC236}">
                  <a16:creationId xmlns:a16="http://schemas.microsoft.com/office/drawing/2014/main" id="{9D5C5086-128D-B1FE-59C5-B8AC8F319A56}"/>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30A572E9-0D5A-5258-3BFD-D562FB3049A8}"/>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1779426" y="1281171"/>
            <a:ext cx="10260174" cy="4273705"/>
          </a:xfrm>
          <a:custGeom>
            <a:avLst/>
            <a:gdLst/>
            <a:ahLst/>
            <a:cxnLst/>
            <a:rect l="l" t="t" r="r" b="b"/>
            <a:pathLst>
              <a:path w="11391900" h="5162550">
                <a:moveTo>
                  <a:pt x="0" y="0"/>
                </a:moveTo>
                <a:lnTo>
                  <a:pt x="11391900" y="0"/>
                </a:lnTo>
                <a:lnTo>
                  <a:pt x="11391900" y="5162550"/>
                </a:lnTo>
                <a:lnTo>
                  <a:pt x="0" y="5162550"/>
                </a:lnTo>
                <a:lnTo>
                  <a:pt x="0" y="0"/>
                </a:lnTo>
                <a:close/>
              </a:path>
            </a:pathLst>
          </a:custGeom>
          <a:blipFill>
            <a:blip r:embed="rId2"/>
            <a:stretch>
              <a:fillRect/>
            </a:stretch>
          </a:blipFill>
        </p:spPr>
        <p:txBody>
          <a:bodyPr/>
          <a:lstStyle/>
          <a:p>
            <a:endParaRPr lang="en-US">
              <a:latin typeface="Atkinson Hyperlegible" pitchFamily="2" charset="0"/>
            </a:endParaRPr>
          </a:p>
        </p:txBody>
      </p:sp>
      <p:sp>
        <p:nvSpPr>
          <p:cNvPr id="8" name="TextBox 8"/>
          <p:cNvSpPr txBox="1"/>
          <p:nvPr/>
        </p:nvSpPr>
        <p:spPr>
          <a:xfrm>
            <a:off x="1956983" y="-40305"/>
            <a:ext cx="13816417"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Изменение нижнего колонтитула отчета</a:t>
            </a:r>
          </a:p>
        </p:txBody>
      </p:sp>
      <p:pic>
        <p:nvPicPr>
          <p:cNvPr id="3" name="Picture 2">
            <a:extLst>
              <a:ext uri="{FF2B5EF4-FFF2-40B4-BE49-F238E27FC236}">
                <a16:creationId xmlns:a16="http://schemas.microsoft.com/office/drawing/2014/main" id="{5BD34F42-1853-7421-44A1-52380119FA3A}"/>
              </a:ext>
            </a:extLst>
          </p:cNvPr>
          <p:cNvPicPr>
            <a:picLocks noChangeAspect="1"/>
          </p:cNvPicPr>
          <p:nvPr/>
        </p:nvPicPr>
        <p:blipFill>
          <a:blip r:embed="rId3"/>
          <a:stretch>
            <a:fillRect/>
          </a:stretch>
        </p:blipFill>
        <p:spPr>
          <a:xfrm>
            <a:off x="8458200" y="5829300"/>
            <a:ext cx="9723120" cy="4406815"/>
          </a:xfrm>
          <a:prstGeom prst="rect">
            <a:avLst/>
          </a:prstGeom>
        </p:spPr>
      </p:pic>
      <p:sp>
        <p:nvSpPr>
          <p:cNvPr id="4" name="Arrow: Right 3">
            <a:extLst>
              <a:ext uri="{FF2B5EF4-FFF2-40B4-BE49-F238E27FC236}">
                <a16:creationId xmlns:a16="http://schemas.microsoft.com/office/drawing/2014/main" id="{53132F93-763A-D276-CD79-B0AAC143DC0A}"/>
              </a:ext>
            </a:extLst>
          </p:cNvPr>
          <p:cNvSpPr/>
          <p:nvPr/>
        </p:nvSpPr>
        <p:spPr>
          <a:xfrm rot="2467289">
            <a:off x="6913548" y="6048509"/>
            <a:ext cx="1561902" cy="533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tkinson Hyperlegible" pitchFamily="2" charset="0"/>
            </a:endParaRPr>
          </a:p>
        </p:txBody>
      </p:sp>
      <p:grpSp>
        <p:nvGrpSpPr>
          <p:cNvPr id="2" name="Group 1">
            <a:extLst>
              <a:ext uri="{FF2B5EF4-FFF2-40B4-BE49-F238E27FC236}">
                <a16:creationId xmlns:a16="http://schemas.microsoft.com/office/drawing/2014/main" id="{159AB25D-27F5-8B5F-5B27-CB71EA1A55FD}"/>
              </a:ext>
            </a:extLst>
          </p:cNvPr>
          <p:cNvGrpSpPr/>
          <p:nvPr/>
        </p:nvGrpSpPr>
        <p:grpSpPr>
          <a:xfrm>
            <a:off x="146542" y="146542"/>
            <a:ext cx="882158" cy="882158"/>
            <a:chOff x="146542" y="146542"/>
            <a:chExt cx="882158" cy="882158"/>
          </a:xfrm>
        </p:grpSpPr>
        <p:sp>
          <p:nvSpPr>
            <p:cNvPr id="5" name="Freeform 4">
              <a:extLst>
                <a:ext uri="{FF2B5EF4-FFF2-40B4-BE49-F238E27FC236}">
                  <a16:creationId xmlns:a16="http://schemas.microsoft.com/office/drawing/2014/main" id="{E0ED0686-135A-BA8B-653A-62444F134DF6}"/>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7" name="TextBox 5">
              <a:extLst>
                <a:ext uri="{FF2B5EF4-FFF2-40B4-BE49-F238E27FC236}">
                  <a16:creationId xmlns:a16="http://schemas.microsoft.com/office/drawing/2014/main" id="{679E6C2B-976C-38A9-A873-5E31B62A0ADB}"/>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9240E778-D96F-65C4-07A5-F8EDE915A21F}"/>
              </a:ext>
            </a:extLst>
          </p:cNvPr>
          <p:cNvGrpSpPr/>
          <p:nvPr/>
        </p:nvGrpSpPr>
        <p:grpSpPr>
          <a:xfrm>
            <a:off x="139562" y="1104900"/>
            <a:ext cx="851038" cy="1182762"/>
            <a:chOff x="912991" y="1141338"/>
            <a:chExt cx="851038" cy="1182762"/>
          </a:xfrm>
        </p:grpSpPr>
        <p:sp>
          <p:nvSpPr>
            <p:cNvPr id="14" name="Freeform 6">
              <a:extLst>
                <a:ext uri="{FF2B5EF4-FFF2-40B4-BE49-F238E27FC236}">
                  <a16:creationId xmlns:a16="http://schemas.microsoft.com/office/drawing/2014/main" id="{AFAEF951-50F0-9F29-74A4-CB11FBE367A5}"/>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734CDF8E-C33C-68FB-65B0-12BB081828AA}"/>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4572000" y="1714500"/>
            <a:ext cx="8305800" cy="8153400"/>
          </a:xfrm>
          <a:custGeom>
            <a:avLst/>
            <a:gdLst/>
            <a:ahLst/>
            <a:cxnLst/>
            <a:rect l="l" t="t" r="r" b="b"/>
            <a:pathLst>
              <a:path w="5629275" h="6096000">
                <a:moveTo>
                  <a:pt x="0" y="0"/>
                </a:moveTo>
                <a:lnTo>
                  <a:pt x="5629275" y="0"/>
                </a:lnTo>
                <a:lnTo>
                  <a:pt x="5629275" y="6096000"/>
                </a:lnTo>
                <a:lnTo>
                  <a:pt x="0" y="6096000"/>
                </a:lnTo>
                <a:lnTo>
                  <a:pt x="0" y="0"/>
                </a:lnTo>
                <a:close/>
              </a:path>
            </a:pathLst>
          </a:custGeom>
          <a:blipFill>
            <a:blip r:embed="rId2"/>
            <a:stretch>
              <a:fillRect/>
            </a:stretch>
          </a:blipFill>
        </p:spPr>
        <p:txBody>
          <a:bodyPr/>
          <a:lstStyle/>
          <a:p>
            <a:endParaRPr lang="en-US">
              <a:latin typeface="Atkinson Hyperlegible" pitchFamily="2" charset="0"/>
            </a:endParaRPr>
          </a:p>
        </p:txBody>
      </p:sp>
      <p:sp>
        <p:nvSpPr>
          <p:cNvPr id="8" name="TextBox 8"/>
          <p:cNvSpPr txBox="1"/>
          <p:nvPr/>
        </p:nvSpPr>
        <p:spPr>
          <a:xfrm>
            <a:off x="1676400" y="22717"/>
            <a:ext cx="13816417"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Изменение полей данных</a:t>
            </a:r>
          </a:p>
        </p:txBody>
      </p:sp>
      <p:grpSp>
        <p:nvGrpSpPr>
          <p:cNvPr id="2" name="Group 1">
            <a:extLst>
              <a:ext uri="{FF2B5EF4-FFF2-40B4-BE49-F238E27FC236}">
                <a16:creationId xmlns:a16="http://schemas.microsoft.com/office/drawing/2014/main" id="{A3C0C813-9632-284C-F192-830599EF74BC}"/>
              </a:ext>
            </a:extLst>
          </p:cNvPr>
          <p:cNvGrpSpPr/>
          <p:nvPr/>
        </p:nvGrpSpPr>
        <p:grpSpPr>
          <a:xfrm>
            <a:off x="146542" y="146542"/>
            <a:ext cx="882158" cy="882158"/>
            <a:chOff x="146542" y="146542"/>
            <a:chExt cx="882158" cy="882158"/>
          </a:xfrm>
        </p:grpSpPr>
        <p:sp>
          <p:nvSpPr>
            <p:cNvPr id="3" name="Freeform 4">
              <a:extLst>
                <a:ext uri="{FF2B5EF4-FFF2-40B4-BE49-F238E27FC236}">
                  <a16:creationId xmlns:a16="http://schemas.microsoft.com/office/drawing/2014/main" id="{4F80EE77-D9BD-7A7D-3D8A-AA18B3DC510D}"/>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4" name="TextBox 5">
              <a:extLst>
                <a:ext uri="{FF2B5EF4-FFF2-40B4-BE49-F238E27FC236}">
                  <a16:creationId xmlns:a16="http://schemas.microsoft.com/office/drawing/2014/main" id="{3D036952-2486-2E6A-42ED-04DBAE4C944D}"/>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5" name="Group 4">
            <a:extLst>
              <a:ext uri="{FF2B5EF4-FFF2-40B4-BE49-F238E27FC236}">
                <a16:creationId xmlns:a16="http://schemas.microsoft.com/office/drawing/2014/main" id="{5539097F-84E7-34C7-FE0D-2AAB94A9927C}"/>
              </a:ext>
            </a:extLst>
          </p:cNvPr>
          <p:cNvGrpSpPr/>
          <p:nvPr/>
        </p:nvGrpSpPr>
        <p:grpSpPr>
          <a:xfrm>
            <a:off x="139562" y="1104900"/>
            <a:ext cx="851038" cy="1182762"/>
            <a:chOff x="912991" y="1141338"/>
            <a:chExt cx="851038" cy="1182762"/>
          </a:xfrm>
        </p:grpSpPr>
        <p:sp>
          <p:nvSpPr>
            <p:cNvPr id="7" name="Freeform 6">
              <a:extLst>
                <a:ext uri="{FF2B5EF4-FFF2-40B4-BE49-F238E27FC236}">
                  <a16:creationId xmlns:a16="http://schemas.microsoft.com/office/drawing/2014/main" id="{E2DDF7CE-F0DB-EFF0-F2F9-48F423AFD479}"/>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tkinson Hyperlegible" pitchFamily="2" charset="0"/>
              </a:endParaRPr>
            </a:p>
          </p:txBody>
        </p:sp>
        <p:sp>
          <p:nvSpPr>
            <p:cNvPr id="13" name="TextBox 7">
              <a:extLst>
                <a:ext uri="{FF2B5EF4-FFF2-40B4-BE49-F238E27FC236}">
                  <a16:creationId xmlns:a16="http://schemas.microsoft.com/office/drawing/2014/main" id="{62C72E7A-44E4-CACF-2523-4160FE2D6D9A}"/>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extLst>
      <p:ext uri="{BB962C8B-B14F-4D97-AF65-F5344CB8AC3E}">
        <p14:creationId xmlns:p14="http://schemas.microsoft.com/office/powerpoint/2010/main" val="550505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1676400" y="22717"/>
            <a:ext cx="13816417"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Пример для печати</a:t>
            </a:r>
          </a:p>
        </p:txBody>
      </p:sp>
      <p:pic>
        <p:nvPicPr>
          <p:cNvPr id="3" name="Picture 2">
            <a:extLst>
              <a:ext uri="{FF2B5EF4-FFF2-40B4-BE49-F238E27FC236}">
                <a16:creationId xmlns:a16="http://schemas.microsoft.com/office/drawing/2014/main" id="{188233B3-C0E4-C02F-7FA9-B1EE94FB7302}"/>
              </a:ext>
            </a:extLst>
          </p:cNvPr>
          <p:cNvPicPr>
            <a:picLocks noChangeAspect="1"/>
          </p:cNvPicPr>
          <p:nvPr/>
        </p:nvPicPr>
        <p:blipFill>
          <a:blip r:embed="rId2"/>
          <a:stretch>
            <a:fillRect/>
          </a:stretch>
        </p:blipFill>
        <p:spPr>
          <a:xfrm>
            <a:off x="3886200" y="5220684"/>
            <a:ext cx="9525000" cy="4878658"/>
          </a:xfrm>
          <a:prstGeom prst="rect">
            <a:avLst/>
          </a:prstGeom>
        </p:spPr>
      </p:pic>
      <p:sp>
        <p:nvSpPr>
          <p:cNvPr id="4" name="Freeform 5">
            <a:extLst>
              <a:ext uri="{FF2B5EF4-FFF2-40B4-BE49-F238E27FC236}">
                <a16:creationId xmlns:a16="http://schemas.microsoft.com/office/drawing/2014/main" id="{1817A560-E1E1-99D7-3D9F-5499954A4B98}"/>
              </a:ext>
            </a:extLst>
          </p:cNvPr>
          <p:cNvSpPr/>
          <p:nvPr/>
        </p:nvSpPr>
        <p:spPr>
          <a:xfrm>
            <a:off x="3886200" y="1436624"/>
            <a:ext cx="9247251" cy="3630676"/>
          </a:xfrm>
          <a:custGeom>
            <a:avLst/>
            <a:gdLst/>
            <a:ahLst/>
            <a:cxnLst/>
            <a:rect l="l" t="t" r="r" b="b"/>
            <a:pathLst>
              <a:path w="10487025" h="4248150">
                <a:moveTo>
                  <a:pt x="0" y="0"/>
                </a:moveTo>
                <a:lnTo>
                  <a:pt x="10487025" y="0"/>
                </a:lnTo>
                <a:lnTo>
                  <a:pt x="10487025" y="4248150"/>
                </a:lnTo>
                <a:lnTo>
                  <a:pt x="0" y="4248150"/>
                </a:lnTo>
                <a:lnTo>
                  <a:pt x="0" y="0"/>
                </a:lnTo>
                <a:close/>
              </a:path>
            </a:pathLst>
          </a:custGeom>
          <a:blipFill>
            <a:blip r:embed="rId3"/>
            <a:stretch>
              <a:fillRect/>
            </a:stretch>
          </a:blipFill>
        </p:spPr>
        <p:txBody>
          <a:bodyPr/>
          <a:lstStyle/>
          <a:p>
            <a:endParaRPr lang="en-US">
              <a:latin typeface="Atkinson Hyperlegible" pitchFamily="2" charset="0"/>
            </a:endParaRPr>
          </a:p>
        </p:txBody>
      </p:sp>
      <p:sp>
        <p:nvSpPr>
          <p:cNvPr id="5" name="Rectangle: Rounded Corners 4">
            <a:extLst>
              <a:ext uri="{FF2B5EF4-FFF2-40B4-BE49-F238E27FC236}">
                <a16:creationId xmlns:a16="http://schemas.microsoft.com/office/drawing/2014/main" id="{D58C9013-F4BD-5E76-F85E-EDF30BAD1005}"/>
              </a:ext>
            </a:extLst>
          </p:cNvPr>
          <p:cNvSpPr/>
          <p:nvPr/>
        </p:nvSpPr>
        <p:spPr bwMode="auto">
          <a:xfrm>
            <a:off x="9814177" y="4268081"/>
            <a:ext cx="3319274" cy="722371"/>
          </a:xfrm>
          <a:prstGeom prst="roundRect">
            <a:avLst/>
          </a:prstGeom>
          <a:noFill/>
          <a:ln w="50800" cap="flat" cmpd="sng" algn="ctr">
            <a:solidFill>
              <a:srgbClr val="FF0000"/>
            </a:solidFill>
            <a:prstDash val="solid"/>
            <a:round/>
            <a:headEnd type="none" w="med" len="med"/>
            <a:tailEnd type="none" w="med" len="med"/>
          </a:ln>
          <a:effectLst/>
        </p:spPr>
        <p:txBody>
          <a:bodyPr vert="horz" wrap="square" lIns="137160" tIns="68580" rIns="137160" bIns="68580" numCol="1" rtlCol="0" anchor="t" anchorCtr="0" compatLnSpc="1">
            <a:prstTxWarp prst="textNoShape">
              <a:avLst/>
            </a:prstTxWarp>
          </a:bodyPr>
          <a:lstStyle/>
          <a:p>
            <a:pPr algn="ctr" defTabSz="1371600" fontAlgn="base">
              <a:spcBef>
                <a:spcPct val="50000"/>
              </a:spcBef>
              <a:spcAft>
                <a:spcPct val="0"/>
              </a:spcAft>
            </a:pPr>
            <a:endParaRPr lang="es-419" sz="4200" b="1">
              <a:solidFill>
                <a:schemeClr val="bg1"/>
              </a:solidFill>
              <a:latin typeface="Atkinson Hyperlegible" pitchFamily="2" charset="0"/>
            </a:endParaRPr>
          </a:p>
        </p:txBody>
      </p:sp>
      <p:grpSp>
        <p:nvGrpSpPr>
          <p:cNvPr id="2" name="Group 1">
            <a:extLst>
              <a:ext uri="{FF2B5EF4-FFF2-40B4-BE49-F238E27FC236}">
                <a16:creationId xmlns:a16="http://schemas.microsoft.com/office/drawing/2014/main" id="{B12A0F85-4F66-A2A4-4441-D067AFB8E416}"/>
              </a:ext>
            </a:extLst>
          </p:cNvPr>
          <p:cNvGrpSpPr/>
          <p:nvPr/>
        </p:nvGrpSpPr>
        <p:grpSpPr>
          <a:xfrm>
            <a:off x="146542" y="146542"/>
            <a:ext cx="882158" cy="882158"/>
            <a:chOff x="146542" y="146542"/>
            <a:chExt cx="882158" cy="882158"/>
          </a:xfrm>
        </p:grpSpPr>
        <p:sp>
          <p:nvSpPr>
            <p:cNvPr id="6" name="Freeform 4">
              <a:extLst>
                <a:ext uri="{FF2B5EF4-FFF2-40B4-BE49-F238E27FC236}">
                  <a16:creationId xmlns:a16="http://schemas.microsoft.com/office/drawing/2014/main" id="{95003B1C-C8A0-038C-30C1-5823F40EF30C}"/>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7" name="TextBox 5">
              <a:extLst>
                <a:ext uri="{FF2B5EF4-FFF2-40B4-BE49-F238E27FC236}">
                  <a16:creationId xmlns:a16="http://schemas.microsoft.com/office/drawing/2014/main" id="{B3753064-7E80-33CD-2CCD-02BFED78C6B0}"/>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13" name="Group 12">
            <a:extLst>
              <a:ext uri="{FF2B5EF4-FFF2-40B4-BE49-F238E27FC236}">
                <a16:creationId xmlns:a16="http://schemas.microsoft.com/office/drawing/2014/main" id="{E3FBF576-B491-5575-CCF3-F4EC5AD12F14}"/>
              </a:ext>
            </a:extLst>
          </p:cNvPr>
          <p:cNvGrpSpPr/>
          <p:nvPr/>
        </p:nvGrpSpPr>
        <p:grpSpPr>
          <a:xfrm>
            <a:off x="139562" y="1104900"/>
            <a:ext cx="851038" cy="1182762"/>
            <a:chOff x="912991" y="1141338"/>
            <a:chExt cx="851038" cy="1182762"/>
          </a:xfrm>
        </p:grpSpPr>
        <p:sp>
          <p:nvSpPr>
            <p:cNvPr id="14" name="Freeform 6">
              <a:extLst>
                <a:ext uri="{FF2B5EF4-FFF2-40B4-BE49-F238E27FC236}">
                  <a16:creationId xmlns:a16="http://schemas.microsoft.com/office/drawing/2014/main" id="{992AF6D1-51E6-1440-A8EB-042AA798F429}"/>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tkinson Hyperlegible" pitchFamily="2" charset="0"/>
              </a:endParaRPr>
            </a:p>
          </p:txBody>
        </p:sp>
        <p:sp>
          <p:nvSpPr>
            <p:cNvPr id="15" name="TextBox 7">
              <a:extLst>
                <a:ext uri="{FF2B5EF4-FFF2-40B4-BE49-F238E27FC236}">
                  <a16:creationId xmlns:a16="http://schemas.microsoft.com/office/drawing/2014/main" id="{2C155662-ABBD-5028-3AA9-C0CA01B21B46}"/>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spTree>
    <p:extLst>
      <p:ext uri="{BB962C8B-B14F-4D97-AF65-F5344CB8AC3E}">
        <p14:creationId xmlns:p14="http://schemas.microsoft.com/office/powerpoint/2010/main" val="1174659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8A9D-D22B-2139-C6F7-0A28A326637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A97262C-99DF-BFEB-DF8E-140749CE04A2}"/>
              </a:ext>
            </a:extLst>
          </p:cNvPr>
          <p:cNvSpPr txBox="1"/>
          <p:nvPr/>
        </p:nvSpPr>
        <p:spPr>
          <a:xfrm>
            <a:off x="1568882" y="22717"/>
            <a:ext cx="11613718" cy="1132027"/>
          </a:xfrm>
          <a:prstGeom prst="rect">
            <a:avLst/>
          </a:prstGeom>
        </p:spPr>
        <p:txBody>
          <a:bodyPr lIns="0" tIns="0" rIns="0" bIns="0" rtlCol="0" anchor="t">
            <a:spAutoFit/>
          </a:bodyPr>
          <a:lstStyle/>
          <a:p>
            <a:pPr algn="l">
              <a:lnSpc>
                <a:spcPts val="8959"/>
              </a:lnSpc>
            </a:pPr>
            <a:r>
              <a:rPr lang="ru" sz="6399" spc="-12">
                <a:solidFill>
                  <a:srgbClr val="0B3A7F"/>
                </a:solidFill>
                <a:latin typeface="Atkinson Hyperlegible" pitchFamily="2" charset="0"/>
              </a:rPr>
              <a:t>Модуль 3. Ввод данных</a:t>
            </a:r>
          </a:p>
        </p:txBody>
      </p:sp>
      <p:sp>
        <p:nvSpPr>
          <p:cNvPr id="3" name="TextBox 3">
            <a:extLst>
              <a:ext uri="{FF2B5EF4-FFF2-40B4-BE49-F238E27FC236}">
                <a16:creationId xmlns:a16="http://schemas.microsoft.com/office/drawing/2014/main" id="{1B2BEFA4-7C15-80B7-3504-0E5A344F5642}"/>
              </a:ext>
            </a:extLst>
          </p:cNvPr>
          <p:cNvSpPr txBox="1"/>
          <p:nvPr/>
        </p:nvSpPr>
        <p:spPr>
          <a:xfrm>
            <a:off x="2218963" y="1457771"/>
            <a:ext cx="11094552" cy="837793"/>
          </a:xfrm>
          <a:prstGeom prst="rect">
            <a:avLst/>
          </a:prstGeom>
        </p:spPr>
        <p:txBody>
          <a:bodyPr lIns="0" tIns="0" rIns="0" bIns="0" rtlCol="0" anchor="t">
            <a:spAutoFit/>
          </a:bodyPr>
          <a:lstStyle/>
          <a:p>
            <a:pPr algn="l">
              <a:lnSpc>
                <a:spcPts val="7068"/>
              </a:lnSpc>
            </a:pPr>
            <a:r>
              <a:rPr lang="ru" sz="4200" spc="-8" dirty="0">
                <a:solidFill>
                  <a:srgbClr val="0B3A7F"/>
                </a:solidFill>
                <a:latin typeface="Atkinson Hyperlegible" pitchFamily="2" charset="0"/>
              </a:rPr>
              <a:t>Создайте новый файл данных.</a:t>
            </a:r>
          </a:p>
        </p:txBody>
      </p:sp>
      <p:grpSp>
        <p:nvGrpSpPr>
          <p:cNvPr id="20" name="Group 19">
            <a:extLst>
              <a:ext uri="{FF2B5EF4-FFF2-40B4-BE49-F238E27FC236}">
                <a16:creationId xmlns:a16="http://schemas.microsoft.com/office/drawing/2014/main" id="{F8602A16-1521-8448-6E79-A2F1A2432FEB}"/>
              </a:ext>
            </a:extLst>
          </p:cNvPr>
          <p:cNvGrpSpPr/>
          <p:nvPr/>
        </p:nvGrpSpPr>
        <p:grpSpPr>
          <a:xfrm>
            <a:off x="146542" y="146542"/>
            <a:ext cx="882158" cy="882158"/>
            <a:chOff x="146542" y="146542"/>
            <a:chExt cx="882158" cy="882158"/>
          </a:xfrm>
        </p:grpSpPr>
        <p:sp>
          <p:nvSpPr>
            <p:cNvPr id="4" name="Freeform 4">
              <a:extLst>
                <a:ext uri="{FF2B5EF4-FFF2-40B4-BE49-F238E27FC236}">
                  <a16:creationId xmlns:a16="http://schemas.microsoft.com/office/drawing/2014/main" id="{4DD8E117-A83D-7083-9CDC-8928D8306D88}"/>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tkinson Hyperlegible" pitchFamily="2" charset="0"/>
              </a:endParaRPr>
            </a:p>
          </p:txBody>
        </p:sp>
        <p:sp>
          <p:nvSpPr>
            <p:cNvPr id="5" name="TextBox 5">
              <a:extLst>
                <a:ext uri="{FF2B5EF4-FFF2-40B4-BE49-F238E27FC236}">
                  <a16:creationId xmlns:a16="http://schemas.microsoft.com/office/drawing/2014/main" id="{1C95E6D1-ACE1-90C5-535A-2C7C48ED7971}"/>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sp>
        <p:nvSpPr>
          <p:cNvPr id="16" name="TextBox 16">
            <a:extLst>
              <a:ext uri="{FF2B5EF4-FFF2-40B4-BE49-F238E27FC236}">
                <a16:creationId xmlns:a16="http://schemas.microsoft.com/office/drawing/2014/main" id="{5BA358BA-C700-81D8-C1C0-DDDC217E478A}"/>
              </a:ext>
            </a:extLst>
          </p:cNvPr>
          <p:cNvSpPr txBox="1"/>
          <p:nvPr/>
        </p:nvSpPr>
        <p:spPr>
          <a:xfrm>
            <a:off x="2218963" y="2589016"/>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Ввод и редактирование данных</a:t>
            </a:r>
          </a:p>
        </p:txBody>
      </p:sp>
      <p:sp>
        <p:nvSpPr>
          <p:cNvPr id="17" name="TextBox 17">
            <a:extLst>
              <a:ext uri="{FF2B5EF4-FFF2-40B4-BE49-F238E27FC236}">
                <a16:creationId xmlns:a16="http://schemas.microsoft.com/office/drawing/2014/main" id="{24A62A5B-E8BE-F645-64DC-DB9143BCCC68}"/>
              </a:ext>
            </a:extLst>
          </p:cNvPr>
          <p:cNvSpPr txBox="1"/>
          <p:nvPr/>
        </p:nvSpPr>
        <p:spPr>
          <a:xfrm>
            <a:off x="2218963" y="3722034"/>
            <a:ext cx="11094552" cy="1748299"/>
          </a:xfrm>
          <a:prstGeom prst="rect">
            <a:avLst/>
          </a:prstGeom>
        </p:spPr>
        <p:txBody>
          <a:bodyPr lIns="0" tIns="0" rIns="0" bIns="0" rtlCol="0" anchor="t">
            <a:spAutoFit/>
          </a:bodyPr>
          <a:lstStyle/>
          <a:p>
            <a:pPr>
              <a:lnSpc>
                <a:spcPts val="7068"/>
              </a:lnSpc>
            </a:pPr>
            <a:r>
              <a:rPr lang="ru" sz="4200" spc="-8">
                <a:solidFill>
                  <a:srgbClr val="0B3A7F"/>
                </a:solidFill>
                <a:latin typeface="Atkinson Hyperlegible" pitchFamily="2" charset="0"/>
              </a:rPr>
              <a:t>Открытие существующего файла данных</a:t>
            </a:r>
          </a:p>
          <a:p>
            <a:pPr algn="l">
              <a:lnSpc>
                <a:spcPts val="7068"/>
              </a:lnSpc>
            </a:pPr>
            <a:endParaRPr lang="en-US" sz="4200" spc="-8">
              <a:solidFill>
                <a:srgbClr val="0B3A7F"/>
              </a:solidFill>
              <a:latin typeface="Atkinson Hyperlegible" pitchFamily="2" charset="0"/>
            </a:endParaRPr>
          </a:p>
        </p:txBody>
      </p:sp>
      <p:sp>
        <p:nvSpPr>
          <p:cNvPr id="18" name="TextBox 18">
            <a:extLst>
              <a:ext uri="{FF2B5EF4-FFF2-40B4-BE49-F238E27FC236}">
                <a16:creationId xmlns:a16="http://schemas.microsoft.com/office/drawing/2014/main" id="{BA407AE1-A0F1-4FDC-3F28-FB2243D9A75C}"/>
              </a:ext>
            </a:extLst>
          </p:cNvPr>
          <p:cNvSpPr txBox="1"/>
          <p:nvPr/>
        </p:nvSpPr>
        <p:spPr>
          <a:xfrm>
            <a:off x="2218963" y="6086018"/>
            <a:ext cx="11094552" cy="837793"/>
          </a:xfrm>
          <a:prstGeom prst="rect">
            <a:avLst/>
          </a:prstGeom>
        </p:spPr>
        <p:txBody>
          <a:bodyPr lIns="0" tIns="0" rIns="0" bIns="0" rtlCol="0" anchor="t">
            <a:spAutoFit/>
          </a:bodyPr>
          <a:lstStyle/>
          <a:p>
            <a:pPr algn="l">
              <a:lnSpc>
                <a:spcPts val="7068"/>
              </a:lnSpc>
            </a:pPr>
            <a:r>
              <a:rPr lang="ru" sz="4200" b="1" spc="-8">
                <a:solidFill>
                  <a:srgbClr val="0B3A7F"/>
                </a:solidFill>
                <a:latin typeface="Atkinson Hyperlegible" pitchFamily="2" charset="0"/>
              </a:rPr>
              <a:t>Импорт данных с помощью BacLink</a:t>
            </a:r>
          </a:p>
        </p:txBody>
      </p:sp>
      <p:sp>
        <p:nvSpPr>
          <p:cNvPr id="19" name="TextBox 19">
            <a:extLst>
              <a:ext uri="{FF2B5EF4-FFF2-40B4-BE49-F238E27FC236}">
                <a16:creationId xmlns:a16="http://schemas.microsoft.com/office/drawing/2014/main" id="{CF8D44D9-F1D3-D401-867C-4E2F4EC02968}"/>
              </a:ext>
            </a:extLst>
          </p:cNvPr>
          <p:cNvSpPr txBox="1"/>
          <p:nvPr/>
        </p:nvSpPr>
        <p:spPr>
          <a:xfrm>
            <a:off x="2218963" y="4865034"/>
            <a:ext cx="11094552" cy="837793"/>
          </a:xfrm>
          <a:prstGeom prst="rect">
            <a:avLst/>
          </a:prstGeom>
        </p:spPr>
        <p:txBody>
          <a:bodyPr lIns="0" tIns="0" rIns="0" bIns="0" rtlCol="0" anchor="t">
            <a:spAutoFit/>
          </a:bodyPr>
          <a:lstStyle/>
          <a:p>
            <a:pPr algn="l">
              <a:lnSpc>
                <a:spcPts val="7068"/>
              </a:lnSpc>
            </a:pPr>
            <a:r>
              <a:rPr lang="ru" sz="4200" spc="-8">
                <a:solidFill>
                  <a:srgbClr val="0B3A7F"/>
                </a:solidFill>
                <a:latin typeface="Atkinson Hyperlegible" pitchFamily="2" charset="0"/>
              </a:rPr>
              <a:t>Клинические отчеты</a:t>
            </a:r>
          </a:p>
        </p:txBody>
      </p:sp>
      <p:grpSp>
        <p:nvGrpSpPr>
          <p:cNvPr id="22" name="Group 21">
            <a:extLst>
              <a:ext uri="{FF2B5EF4-FFF2-40B4-BE49-F238E27FC236}">
                <a16:creationId xmlns:a16="http://schemas.microsoft.com/office/drawing/2014/main" id="{A7350869-4035-0116-6DB6-F3E8226E2D8F}"/>
              </a:ext>
            </a:extLst>
          </p:cNvPr>
          <p:cNvGrpSpPr/>
          <p:nvPr/>
        </p:nvGrpSpPr>
        <p:grpSpPr>
          <a:xfrm>
            <a:off x="901562" y="1111842"/>
            <a:ext cx="851038" cy="1212258"/>
            <a:chOff x="900153" y="1111842"/>
            <a:chExt cx="851038" cy="1212258"/>
          </a:xfrm>
        </p:grpSpPr>
        <p:sp>
          <p:nvSpPr>
            <p:cNvPr id="23" name="Freeform 6">
              <a:extLst>
                <a:ext uri="{FF2B5EF4-FFF2-40B4-BE49-F238E27FC236}">
                  <a16:creationId xmlns:a16="http://schemas.microsoft.com/office/drawing/2014/main" id="{B94B44FF-E316-2F05-866E-C388F8D48077}"/>
                </a:ext>
              </a:extLst>
            </p:cNvPr>
            <p:cNvSpPr/>
            <p:nvPr/>
          </p:nvSpPr>
          <p:spPr>
            <a:xfrm>
              <a:off x="900153"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4" name="TextBox 7">
              <a:extLst>
                <a:ext uri="{FF2B5EF4-FFF2-40B4-BE49-F238E27FC236}">
                  <a16:creationId xmlns:a16="http://schemas.microsoft.com/office/drawing/2014/main" id="{5A5946CF-199E-70C2-1908-036153F1E2A7}"/>
                </a:ext>
              </a:extLst>
            </p:cNvPr>
            <p:cNvSpPr txBox="1"/>
            <p:nvPr/>
          </p:nvSpPr>
          <p:spPr>
            <a:xfrm>
              <a:off x="1168179"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5" name="Group 24">
            <a:extLst>
              <a:ext uri="{FF2B5EF4-FFF2-40B4-BE49-F238E27FC236}">
                <a16:creationId xmlns:a16="http://schemas.microsoft.com/office/drawing/2014/main" id="{228350DF-0C3D-250D-6DB3-FE5A19CCB979}"/>
              </a:ext>
            </a:extLst>
          </p:cNvPr>
          <p:cNvGrpSpPr/>
          <p:nvPr/>
        </p:nvGrpSpPr>
        <p:grpSpPr>
          <a:xfrm>
            <a:off x="914400" y="1111842"/>
            <a:ext cx="851038" cy="1212258"/>
            <a:chOff x="912991" y="1111842"/>
            <a:chExt cx="851038" cy="1212258"/>
          </a:xfrm>
        </p:grpSpPr>
        <p:sp>
          <p:nvSpPr>
            <p:cNvPr id="26" name="Freeform 6">
              <a:extLst>
                <a:ext uri="{FF2B5EF4-FFF2-40B4-BE49-F238E27FC236}">
                  <a16:creationId xmlns:a16="http://schemas.microsoft.com/office/drawing/2014/main" id="{6DE6A160-0A4F-6665-2674-90011D26BEC6}"/>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27" name="TextBox 7">
              <a:extLst>
                <a:ext uri="{FF2B5EF4-FFF2-40B4-BE49-F238E27FC236}">
                  <a16:creationId xmlns:a16="http://schemas.microsoft.com/office/drawing/2014/main" id="{A4DC6121-59C2-A521-18FB-2C0065F53AA7}"/>
                </a:ext>
              </a:extLst>
            </p:cNvPr>
            <p:cNvSpPr txBox="1"/>
            <p:nvPr/>
          </p:nvSpPr>
          <p:spPr>
            <a:xfrm>
              <a:off x="1153431" y="1111842"/>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А</a:t>
              </a:r>
            </a:p>
          </p:txBody>
        </p:sp>
      </p:grpSp>
      <p:grpSp>
        <p:nvGrpSpPr>
          <p:cNvPr id="28" name="Group 27">
            <a:extLst>
              <a:ext uri="{FF2B5EF4-FFF2-40B4-BE49-F238E27FC236}">
                <a16:creationId xmlns:a16="http://schemas.microsoft.com/office/drawing/2014/main" id="{FC2EFD5F-F0D0-DF13-E0A2-82A220FF905A}"/>
              </a:ext>
            </a:extLst>
          </p:cNvPr>
          <p:cNvGrpSpPr/>
          <p:nvPr/>
        </p:nvGrpSpPr>
        <p:grpSpPr>
          <a:xfrm>
            <a:off x="914400" y="2277396"/>
            <a:ext cx="851038" cy="1182762"/>
            <a:chOff x="912991" y="1141338"/>
            <a:chExt cx="851038" cy="1182762"/>
          </a:xfrm>
        </p:grpSpPr>
        <p:sp>
          <p:nvSpPr>
            <p:cNvPr id="29" name="Freeform 6">
              <a:extLst>
                <a:ext uri="{FF2B5EF4-FFF2-40B4-BE49-F238E27FC236}">
                  <a16:creationId xmlns:a16="http://schemas.microsoft.com/office/drawing/2014/main" id="{A650DEB9-B04B-5E13-DC91-DF62E6B2DD13}"/>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0" name="TextBox 7">
              <a:extLst>
                <a:ext uri="{FF2B5EF4-FFF2-40B4-BE49-F238E27FC236}">
                  <a16:creationId xmlns:a16="http://schemas.microsoft.com/office/drawing/2014/main" id="{57127C71-88C0-C5BD-148F-796CFF9EF7FE}"/>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Б</a:t>
              </a:r>
            </a:p>
          </p:txBody>
        </p:sp>
      </p:grpSp>
      <p:grpSp>
        <p:nvGrpSpPr>
          <p:cNvPr id="31" name="Group 30">
            <a:extLst>
              <a:ext uri="{FF2B5EF4-FFF2-40B4-BE49-F238E27FC236}">
                <a16:creationId xmlns:a16="http://schemas.microsoft.com/office/drawing/2014/main" id="{27546E3F-4D28-910F-BA88-BDDE813F7E4D}"/>
              </a:ext>
            </a:extLst>
          </p:cNvPr>
          <p:cNvGrpSpPr/>
          <p:nvPr/>
        </p:nvGrpSpPr>
        <p:grpSpPr>
          <a:xfrm>
            <a:off x="901562" y="3427338"/>
            <a:ext cx="851038" cy="1182762"/>
            <a:chOff x="912991" y="1141338"/>
            <a:chExt cx="851038" cy="1182762"/>
          </a:xfrm>
        </p:grpSpPr>
        <p:sp>
          <p:nvSpPr>
            <p:cNvPr id="32" name="Freeform 6">
              <a:extLst>
                <a:ext uri="{FF2B5EF4-FFF2-40B4-BE49-F238E27FC236}">
                  <a16:creationId xmlns:a16="http://schemas.microsoft.com/office/drawing/2014/main" id="{BF9A7FD2-3044-FE1A-B2FC-44C5ED11DE90}"/>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3" name="TextBox 7">
              <a:extLst>
                <a:ext uri="{FF2B5EF4-FFF2-40B4-BE49-F238E27FC236}">
                  <a16:creationId xmlns:a16="http://schemas.microsoft.com/office/drawing/2014/main" id="{F8672A38-0157-9D3D-7FD2-A66780AF8628}"/>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С</a:t>
              </a:r>
            </a:p>
          </p:txBody>
        </p:sp>
      </p:grpSp>
      <p:grpSp>
        <p:nvGrpSpPr>
          <p:cNvPr id="34" name="Group 33">
            <a:extLst>
              <a:ext uri="{FF2B5EF4-FFF2-40B4-BE49-F238E27FC236}">
                <a16:creationId xmlns:a16="http://schemas.microsoft.com/office/drawing/2014/main" id="{9BC1D392-9D04-D84F-521B-9CDBFD942E7F}"/>
              </a:ext>
            </a:extLst>
          </p:cNvPr>
          <p:cNvGrpSpPr/>
          <p:nvPr/>
        </p:nvGrpSpPr>
        <p:grpSpPr>
          <a:xfrm>
            <a:off x="914400" y="4646538"/>
            <a:ext cx="851038" cy="1182762"/>
            <a:chOff x="912991" y="1141338"/>
            <a:chExt cx="851038" cy="1182762"/>
          </a:xfrm>
        </p:grpSpPr>
        <p:sp>
          <p:nvSpPr>
            <p:cNvPr id="35" name="Freeform 6">
              <a:extLst>
                <a:ext uri="{FF2B5EF4-FFF2-40B4-BE49-F238E27FC236}">
                  <a16:creationId xmlns:a16="http://schemas.microsoft.com/office/drawing/2014/main" id="{39A3EC9D-C8DC-E7F1-5DEB-741B61F30E6F}"/>
                </a:ext>
              </a:extLst>
            </p:cNvPr>
            <p:cNvSpPr/>
            <p:nvPr/>
          </p:nvSpPr>
          <p:spPr>
            <a:xfrm>
              <a:off x="912991" y="147306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tkinson Hyperlegible" pitchFamily="2" charset="0"/>
              </a:endParaRPr>
            </a:p>
          </p:txBody>
        </p:sp>
        <p:sp>
          <p:nvSpPr>
            <p:cNvPr id="36" name="TextBox 7">
              <a:extLst>
                <a:ext uri="{FF2B5EF4-FFF2-40B4-BE49-F238E27FC236}">
                  <a16:creationId xmlns:a16="http://schemas.microsoft.com/office/drawing/2014/main" id="{019542CB-252E-40E9-ABE2-4A8AF238280B}"/>
                </a:ext>
              </a:extLst>
            </p:cNvPr>
            <p:cNvSpPr txBox="1"/>
            <p:nvPr/>
          </p:nvSpPr>
          <p:spPr>
            <a:xfrm>
              <a:off x="1153431" y="1141338"/>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Д</a:t>
              </a:r>
            </a:p>
          </p:txBody>
        </p:sp>
      </p:grpSp>
      <p:grpSp>
        <p:nvGrpSpPr>
          <p:cNvPr id="37" name="Group 36">
            <a:extLst>
              <a:ext uri="{FF2B5EF4-FFF2-40B4-BE49-F238E27FC236}">
                <a16:creationId xmlns:a16="http://schemas.microsoft.com/office/drawing/2014/main" id="{581F2240-5480-14DF-7917-AC844DFEA5BB}"/>
              </a:ext>
            </a:extLst>
          </p:cNvPr>
          <p:cNvGrpSpPr/>
          <p:nvPr/>
        </p:nvGrpSpPr>
        <p:grpSpPr>
          <a:xfrm>
            <a:off x="914400" y="5774535"/>
            <a:ext cx="851038" cy="1210603"/>
            <a:chOff x="912991" y="1133277"/>
            <a:chExt cx="851038" cy="1210603"/>
          </a:xfrm>
        </p:grpSpPr>
        <p:sp>
          <p:nvSpPr>
            <p:cNvPr id="38" name="Freeform 6">
              <a:extLst>
                <a:ext uri="{FF2B5EF4-FFF2-40B4-BE49-F238E27FC236}">
                  <a16:creationId xmlns:a16="http://schemas.microsoft.com/office/drawing/2014/main" id="{5077A569-3350-0C90-87DA-5858916FB828}"/>
                </a:ext>
              </a:extLst>
            </p:cNvPr>
            <p:cNvSpPr/>
            <p:nvPr/>
          </p:nvSpPr>
          <p:spPr>
            <a:xfrm>
              <a:off x="912991" y="149284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latin typeface="Atkinson Hyperlegible" pitchFamily="2" charset="0"/>
              </a:endParaRPr>
            </a:p>
          </p:txBody>
        </p:sp>
        <p:sp>
          <p:nvSpPr>
            <p:cNvPr id="39" name="TextBox 7">
              <a:extLst>
                <a:ext uri="{FF2B5EF4-FFF2-40B4-BE49-F238E27FC236}">
                  <a16:creationId xmlns:a16="http://schemas.microsoft.com/office/drawing/2014/main" id="{5D83286E-0BEA-23F4-E22F-A232F37B3903}"/>
                </a:ext>
              </a:extLst>
            </p:cNvPr>
            <p:cNvSpPr txBox="1"/>
            <p:nvPr/>
          </p:nvSpPr>
          <p:spPr>
            <a:xfrm>
              <a:off x="1168179" y="1133277"/>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Е</a:t>
              </a:r>
            </a:p>
          </p:txBody>
        </p:sp>
      </p:grpSp>
    </p:spTree>
    <p:extLst>
      <p:ext uri="{BB962C8B-B14F-4D97-AF65-F5344CB8AC3E}">
        <p14:creationId xmlns:p14="http://schemas.microsoft.com/office/powerpoint/2010/main" val="39264640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38510" y="22717"/>
            <a:ext cx="16556959" cy="1101712"/>
          </a:xfrm>
          <a:prstGeom prst="rect">
            <a:avLst/>
          </a:prstGeom>
        </p:spPr>
        <p:txBody>
          <a:bodyPr lIns="0" tIns="0" rIns="0" bIns="0" rtlCol="0" anchor="t">
            <a:spAutoFit/>
          </a:bodyPr>
          <a:lstStyle/>
          <a:p>
            <a:pPr algn="l">
              <a:lnSpc>
                <a:spcPts val="8959"/>
              </a:lnSpc>
            </a:pPr>
            <a:r>
              <a:rPr lang="ru" sz="6399" spc="-12" dirty="0">
                <a:solidFill>
                  <a:srgbClr val="0B3A7F"/>
                </a:solidFill>
                <a:latin typeface="Atkinson Hyperlegible" pitchFamily="2" charset="0"/>
              </a:rPr>
              <a:t>Импорт данных с помощью BacLink</a:t>
            </a:r>
          </a:p>
        </p:txBody>
      </p:sp>
      <p:sp>
        <p:nvSpPr>
          <p:cNvPr id="7" name="Content Placeholder 2"/>
          <p:cNvSpPr txBox="1">
            <a:spLocks/>
          </p:cNvSpPr>
          <p:nvPr/>
        </p:nvSpPr>
        <p:spPr>
          <a:xfrm>
            <a:off x="1489223" y="1238729"/>
            <a:ext cx="15621000" cy="3657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ru" sz="3600" dirty="0">
                <a:latin typeface="Atkinson Hyperlegible" pitchFamily="2" charset="0"/>
              </a:rPr>
              <a:t>В большинстве лабораторий в странах со средним и высоким уровнем ресурсов уже есть компьютерные системы для управления микробиологическими данными… а также во многих лабораториях в странах с ограниченными ресурсами.</a:t>
            </a:r>
          </a:p>
          <a:p>
            <a:pPr lvl="1"/>
            <a:r>
              <a:rPr lang="ru" sz="3000" dirty="0">
                <a:latin typeface="Atkinson Hyperlegible" pitchFamily="2" charset="0"/>
              </a:rPr>
              <a:t>Простые настольные системы: Excel, Access,…</a:t>
            </a:r>
          </a:p>
          <a:p>
            <a:pPr lvl="1"/>
            <a:r>
              <a:rPr lang="ru" sz="3000" dirty="0">
                <a:latin typeface="Atkinson Hyperlegible" pitchFamily="2" charset="0"/>
              </a:rPr>
              <a:t>Лабораторные приборы: Vitek, Microscan, BD Phoenix и др.</a:t>
            </a:r>
          </a:p>
          <a:p>
            <a:pPr lvl="1"/>
            <a:r>
              <a:rPr lang="ru" sz="3000" dirty="0">
                <a:latin typeface="Atkinson Hyperlegible" pitchFamily="2" charset="0"/>
              </a:rPr>
              <a:t>Лабораторные информационные системы: коммерческие или собственные.</a:t>
            </a:r>
            <a:endParaRPr lang="en-US" sz="3000" dirty="0">
              <a:latin typeface="Atkinson Hyperlegible" pitchFamily="2" charset="0"/>
            </a:endParaRPr>
          </a:p>
        </p:txBody>
      </p:sp>
      <p:sp>
        <p:nvSpPr>
          <p:cNvPr id="8" name="Content Placeholder 2">
            <a:extLst>
              <a:ext uri="{FF2B5EF4-FFF2-40B4-BE49-F238E27FC236}">
                <a16:creationId xmlns:a16="http://schemas.microsoft.com/office/drawing/2014/main" id="{2357CD91-1D19-42B5-A91D-A7474F9A22B2}"/>
              </a:ext>
            </a:extLst>
          </p:cNvPr>
          <p:cNvSpPr txBox="1">
            <a:spLocks/>
          </p:cNvSpPr>
          <p:nvPr/>
        </p:nvSpPr>
        <p:spPr bwMode="auto">
          <a:xfrm>
            <a:off x="1338510" y="5181600"/>
            <a:ext cx="1534929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ru" sz="3600" kern="0" dirty="0">
                <a:latin typeface="Atkinson Hyperlegible" pitchFamily="2" charset="0"/>
              </a:rPr>
              <a:t>Это препятствие, поскольку они несовместимы напрямую.</a:t>
            </a:r>
          </a:p>
          <a:p>
            <a:pPr marL="0" indent="0">
              <a:buNone/>
            </a:pPr>
            <a:r>
              <a:rPr lang="ru" sz="3600" kern="0" dirty="0">
                <a:latin typeface="Atkinson Hyperlegible" pitchFamily="2" charset="0"/>
              </a:rPr>
              <a:t>Но это также и возможность! Электронные данные сохранены.</a:t>
            </a:r>
            <a:endParaRPr lang="en-US" sz="3000" kern="0" dirty="0">
              <a:latin typeface="Atkinson Hyperlegible" pitchFamily="2" charset="0"/>
            </a:endParaRPr>
          </a:p>
        </p:txBody>
      </p:sp>
      <p:sp>
        <p:nvSpPr>
          <p:cNvPr id="9" name="Content Placeholder 2">
            <a:extLst>
              <a:ext uri="{FF2B5EF4-FFF2-40B4-BE49-F238E27FC236}">
                <a16:creationId xmlns:a16="http://schemas.microsoft.com/office/drawing/2014/main" id="{72DA696D-C509-4595-8C7E-A10DF17C34F3}"/>
              </a:ext>
            </a:extLst>
          </p:cNvPr>
          <p:cNvSpPr txBox="1">
            <a:spLocks/>
          </p:cNvSpPr>
          <p:nvPr/>
        </p:nvSpPr>
        <p:spPr bwMode="auto">
          <a:xfrm>
            <a:off x="1322181" y="6515100"/>
            <a:ext cx="148971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ru" sz="3600" kern="0" dirty="0">
                <a:latin typeface="Atkinson Hyperlegible" pitchFamily="2" charset="0"/>
              </a:rPr>
              <a:t>Цель BacLink — преобразование данных из существующих несовместимых систем в общие файлы WHONET.</a:t>
            </a:r>
            <a:endParaRPr lang="en-US" sz="3000" kern="0" dirty="0">
              <a:latin typeface="Atkinson Hyperlegible" pitchFamily="2" charset="0"/>
            </a:endParaRPr>
          </a:p>
        </p:txBody>
      </p:sp>
      <p:pic>
        <p:nvPicPr>
          <p:cNvPr id="10" name="Picture 9">
            <a:extLst>
              <a:ext uri="{FF2B5EF4-FFF2-40B4-BE49-F238E27FC236}">
                <a16:creationId xmlns:a16="http://schemas.microsoft.com/office/drawing/2014/main" id="{22EC036F-AF66-460B-A9BC-5418C23E51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251" y="8085909"/>
            <a:ext cx="1358020" cy="1143000"/>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11">
            <a:extLst>
              <a:ext uri="{FF2B5EF4-FFF2-40B4-BE49-F238E27FC236}">
                <a16:creationId xmlns:a16="http://schemas.microsoft.com/office/drawing/2014/main" id="{8DF3F8C8-D275-462F-87F7-C62BB39B974B}"/>
              </a:ext>
            </a:extLst>
          </p:cNvPr>
          <p:cNvSpPr>
            <a:spLocks noChangeArrowheads="1"/>
          </p:cNvSpPr>
          <p:nvPr/>
        </p:nvSpPr>
        <p:spPr bwMode="auto">
          <a:xfrm>
            <a:off x="7699523" y="8822818"/>
            <a:ext cx="3346154" cy="406091"/>
          </a:xfrm>
          <a:prstGeom prst="rightArrow">
            <a:avLst>
              <a:gd name="adj1" fmla="val 50000"/>
              <a:gd name="adj2" fmla="val 71642"/>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latin typeface="Atkinson Hyperlegible" pitchFamily="2" charset="0"/>
            </a:endParaRPr>
          </a:p>
        </p:txBody>
      </p:sp>
      <p:sp>
        <p:nvSpPr>
          <p:cNvPr id="12" name="Content Placeholder 2">
            <a:extLst>
              <a:ext uri="{FF2B5EF4-FFF2-40B4-BE49-F238E27FC236}">
                <a16:creationId xmlns:a16="http://schemas.microsoft.com/office/drawing/2014/main" id="{00D6B43F-EB24-4391-A389-6F4E9A2F300B}"/>
              </a:ext>
            </a:extLst>
          </p:cNvPr>
          <p:cNvSpPr txBox="1">
            <a:spLocks/>
          </p:cNvSpPr>
          <p:nvPr/>
        </p:nvSpPr>
        <p:spPr bwMode="auto">
          <a:xfrm>
            <a:off x="12391864" y="8393669"/>
            <a:ext cx="4229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ru" sz="4800" kern="0" dirty="0">
                <a:latin typeface="Atkinson Hyperlegible" pitchFamily="2" charset="0"/>
              </a:rPr>
              <a:t>WHONET</a:t>
            </a:r>
            <a:endParaRPr lang="en-US" sz="4200" kern="0" dirty="0">
              <a:latin typeface="Atkinson Hyperlegible" pitchFamily="2" charset="0"/>
            </a:endParaRPr>
          </a:p>
        </p:txBody>
      </p:sp>
      <p:sp>
        <p:nvSpPr>
          <p:cNvPr id="13" name="Content Placeholder 2">
            <a:extLst>
              <a:ext uri="{FF2B5EF4-FFF2-40B4-BE49-F238E27FC236}">
                <a16:creationId xmlns:a16="http://schemas.microsoft.com/office/drawing/2014/main" id="{9B0C0B0C-2E4C-4430-9CA7-B01C0045468D}"/>
              </a:ext>
            </a:extLst>
          </p:cNvPr>
          <p:cNvSpPr txBox="1">
            <a:spLocks/>
          </p:cNvSpPr>
          <p:nvPr/>
        </p:nvSpPr>
        <p:spPr bwMode="auto">
          <a:xfrm>
            <a:off x="8001000" y="8152584"/>
            <a:ext cx="27432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ru" sz="3600" kern="0" dirty="0">
                <a:latin typeface="Atkinson Hyperlegible" pitchFamily="2" charset="0"/>
              </a:rPr>
              <a:t>BacLink</a:t>
            </a:r>
            <a:endParaRPr lang="en-US" sz="3000" kern="0" dirty="0">
              <a:latin typeface="Atkinson Hyperlegible" pitchFamily="2" charset="0"/>
            </a:endParaRPr>
          </a:p>
        </p:txBody>
      </p:sp>
      <p:sp>
        <p:nvSpPr>
          <p:cNvPr id="14" name="Content Placeholder 2">
            <a:extLst>
              <a:ext uri="{FF2B5EF4-FFF2-40B4-BE49-F238E27FC236}">
                <a16:creationId xmlns:a16="http://schemas.microsoft.com/office/drawing/2014/main" id="{C3F7CF39-92CE-4A10-9A65-1F26A537FE07}"/>
              </a:ext>
            </a:extLst>
          </p:cNvPr>
          <p:cNvSpPr txBox="1">
            <a:spLocks/>
          </p:cNvSpPr>
          <p:nvPr/>
        </p:nvSpPr>
        <p:spPr bwMode="auto">
          <a:xfrm>
            <a:off x="739645" y="9486901"/>
            <a:ext cx="6727955" cy="506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ru" sz="3000" kern="0" dirty="0">
                <a:latin typeface="Atkinson Hyperlegible" pitchFamily="2" charset="0"/>
              </a:rPr>
              <a:t>Несовместимые локальные системы</a:t>
            </a:r>
            <a:endParaRPr lang="en-US" sz="2700" kern="0" dirty="0">
              <a:latin typeface="Atkinson Hyperlegible" pitchFamily="2" charset="0"/>
            </a:endParaRPr>
          </a:p>
        </p:txBody>
      </p:sp>
      <p:sp>
        <p:nvSpPr>
          <p:cNvPr id="15" name="Content Placeholder 2">
            <a:extLst>
              <a:ext uri="{FF2B5EF4-FFF2-40B4-BE49-F238E27FC236}">
                <a16:creationId xmlns:a16="http://schemas.microsoft.com/office/drawing/2014/main" id="{7C6ED2A1-BD4A-486C-A2E0-738972015A31}"/>
              </a:ext>
            </a:extLst>
          </p:cNvPr>
          <p:cNvSpPr txBox="1">
            <a:spLocks/>
          </p:cNvSpPr>
          <p:nvPr/>
        </p:nvSpPr>
        <p:spPr bwMode="auto">
          <a:xfrm>
            <a:off x="11430000" y="9482818"/>
            <a:ext cx="5981700" cy="506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ru" sz="3000" kern="0" dirty="0">
                <a:latin typeface="Atkinson Hyperlegible" pitchFamily="2" charset="0"/>
              </a:rPr>
              <a:t>Стандартные файлы WHONET</a:t>
            </a:r>
            <a:endParaRPr lang="en-US" sz="2700" kern="0" dirty="0">
              <a:latin typeface="Atkinson Hyperlegible" pitchFamily="2" charset="0"/>
            </a:endParaRPr>
          </a:p>
        </p:txBody>
      </p:sp>
      <p:pic>
        <p:nvPicPr>
          <p:cNvPr id="16" name="Picture 15">
            <a:extLst>
              <a:ext uri="{FF2B5EF4-FFF2-40B4-BE49-F238E27FC236}">
                <a16:creationId xmlns:a16="http://schemas.microsoft.com/office/drawing/2014/main" id="{2FF535FC-875F-599D-C1CD-668B7FE5AC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3858" y="7801928"/>
            <a:ext cx="1378390" cy="116014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9987CE44-CBDA-59DD-16D9-25F3F5EA78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3931" y="8197791"/>
            <a:ext cx="1357650" cy="1140996"/>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70E64EC4-2658-848B-96FD-05C9F7A97115}"/>
              </a:ext>
            </a:extLst>
          </p:cNvPr>
          <p:cNvGrpSpPr/>
          <p:nvPr/>
        </p:nvGrpSpPr>
        <p:grpSpPr>
          <a:xfrm>
            <a:off x="146542" y="146542"/>
            <a:ext cx="882158" cy="882158"/>
            <a:chOff x="146542" y="146542"/>
            <a:chExt cx="882158" cy="882158"/>
          </a:xfrm>
        </p:grpSpPr>
        <p:sp>
          <p:nvSpPr>
            <p:cNvPr id="19" name="Freeform 4">
              <a:extLst>
                <a:ext uri="{FF2B5EF4-FFF2-40B4-BE49-F238E27FC236}">
                  <a16:creationId xmlns:a16="http://schemas.microsoft.com/office/drawing/2014/main" id="{50A4729F-20A7-8533-A3FC-DDC614BAF130}"/>
                </a:ext>
              </a:extLst>
            </p:cNvPr>
            <p:cNvSpPr/>
            <p:nvPr/>
          </p:nvSpPr>
          <p:spPr>
            <a:xfrm>
              <a:off x="146542" y="146542"/>
              <a:ext cx="882158" cy="882158"/>
            </a:xfrm>
            <a:custGeom>
              <a:avLst/>
              <a:gdLst/>
              <a:ahLst/>
              <a:cxnLst/>
              <a:rect l="l" t="t" r="r" b="b"/>
              <a:pathLst>
                <a:path w="882158" h="882158">
                  <a:moveTo>
                    <a:pt x="0" y="0"/>
                  </a:moveTo>
                  <a:lnTo>
                    <a:pt x="882158" y="0"/>
                  </a:lnTo>
                  <a:lnTo>
                    <a:pt x="882158" y="882158"/>
                  </a:lnTo>
                  <a:lnTo>
                    <a:pt x="0" y="8821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tkinson Hyperlegible" pitchFamily="2" charset="0"/>
              </a:endParaRPr>
            </a:p>
          </p:txBody>
        </p:sp>
        <p:sp>
          <p:nvSpPr>
            <p:cNvPr id="20" name="TextBox 5">
              <a:extLst>
                <a:ext uri="{FF2B5EF4-FFF2-40B4-BE49-F238E27FC236}">
                  <a16:creationId xmlns:a16="http://schemas.microsoft.com/office/drawing/2014/main" id="{F064D71C-4801-2D84-59F5-45111F253C46}"/>
                </a:ext>
              </a:extLst>
            </p:cNvPr>
            <p:cNvSpPr txBox="1"/>
            <p:nvPr/>
          </p:nvSpPr>
          <p:spPr>
            <a:xfrm>
              <a:off x="435569" y="187390"/>
              <a:ext cx="304076" cy="724262"/>
            </a:xfrm>
            <a:prstGeom prst="rect">
              <a:avLst/>
            </a:prstGeom>
          </p:spPr>
          <p:txBody>
            <a:bodyPr lIns="0" tIns="0" rIns="0" bIns="0" rtlCol="0" anchor="t">
              <a:spAutoFit/>
            </a:bodyPr>
            <a:lstStyle/>
            <a:p>
              <a:pPr algn="l">
                <a:lnSpc>
                  <a:spcPts val="5759"/>
                </a:lnSpc>
              </a:pPr>
              <a:r>
                <a:rPr lang="ru" sz="4113" spc="-8" dirty="0">
                  <a:solidFill>
                    <a:srgbClr val="FFFFFF"/>
                  </a:solidFill>
                  <a:latin typeface="Atkinson Hyperlegible" pitchFamily="2" charset="0"/>
                </a:rPr>
                <a:t>3</a:t>
              </a:r>
            </a:p>
          </p:txBody>
        </p:sp>
      </p:grpSp>
      <p:grpSp>
        <p:nvGrpSpPr>
          <p:cNvPr id="21" name="Group 20">
            <a:extLst>
              <a:ext uri="{FF2B5EF4-FFF2-40B4-BE49-F238E27FC236}">
                <a16:creationId xmlns:a16="http://schemas.microsoft.com/office/drawing/2014/main" id="{244691C8-9366-262B-5ACC-9CCC78F97AB4}"/>
              </a:ext>
            </a:extLst>
          </p:cNvPr>
          <p:cNvGrpSpPr/>
          <p:nvPr/>
        </p:nvGrpSpPr>
        <p:grpSpPr>
          <a:xfrm>
            <a:off x="215762" y="1028700"/>
            <a:ext cx="851038" cy="1210603"/>
            <a:chOff x="912991" y="1133277"/>
            <a:chExt cx="851038" cy="1210603"/>
          </a:xfrm>
        </p:grpSpPr>
        <p:sp>
          <p:nvSpPr>
            <p:cNvPr id="22" name="Freeform 6">
              <a:extLst>
                <a:ext uri="{FF2B5EF4-FFF2-40B4-BE49-F238E27FC236}">
                  <a16:creationId xmlns:a16="http://schemas.microsoft.com/office/drawing/2014/main" id="{07E3C131-90A8-E12A-FFE6-AEFF6A06BAB1}"/>
                </a:ext>
              </a:extLst>
            </p:cNvPr>
            <p:cNvSpPr/>
            <p:nvPr/>
          </p:nvSpPr>
          <p:spPr>
            <a:xfrm>
              <a:off x="912991" y="1492842"/>
              <a:ext cx="851038" cy="851038"/>
            </a:xfrm>
            <a:custGeom>
              <a:avLst/>
              <a:gdLst/>
              <a:ahLst/>
              <a:cxnLst/>
              <a:rect l="l" t="t" r="r" b="b"/>
              <a:pathLst>
                <a:path w="851038" h="851038">
                  <a:moveTo>
                    <a:pt x="0" y="0"/>
                  </a:moveTo>
                  <a:lnTo>
                    <a:pt x="851038" y="0"/>
                  </a:lnTo>
                  <a:lnTo>
                    <a:pt x="851038" y="851037"/>
                  </a:lnTo>
                  <a:lnTo>
                    <a:pt x="0" y="85103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dirty="0">
                <a:latin typeface="Atkinson Hyperlegible" pitchFamily="2" charset="0"/>
              </a:endParaRPr>
            </a:p>
          </p:txBody>
        </p:sp>
        <p:sp>
          <p:nvSpPr>
            <p:cNvPr id="23" name="TextBox 7">
              <a:extLst>
                <a:ext uri="{FF2B5EF4-FFF2-40B4-BE49-F238E27FC236}">
                  <a16:creationId xmlns:a16="http://schemas.microsoft.com/office/drawing/2014/main" id="{5537DF0C-0DB9-6C3F-BEB5-E5C201A4E02F}"/>
                </a:ext>
              </a:extLst>
            </p:cNvPr>
            <p:cNvSpPr txBox="1"/>
            <p:nvPr/>
          </p:nvSpPr>
          <p:spPr>
            <a:xfrm>
              <a:off x="1168179" y="1133277"/>
              <a:ext cx="358415" cy="1087542"/>
            </a:xfrm>
            <a:prstGeom prst="rect">
              <a:avLst/>
            </a:prstGeom>
          </p:spPr>
          <p:txBody>
            <a:bodyPr lIns="0" tIns="0" rIns="0" bIns="0" rtlCol="0" anchor="t">
              <a:spAutoFit/>
            </a:bodyPr>
            <a:lstStyle/>
            <a:p>
              <a:pPr algn="l">
                <a:lnSpc>
                  <a:spcPts val="9829"/>
                </a:lnSpc>
              </a:pPr>
              <a:r>
                <a:rPr lang="ru" sz="3931" spc="-39" dirty="0">
                  <a:solidFill>
                    <a:srgbClr val="FFFFFF"/>
                  </a:solidFill>
                  <a:latin typeface="Atkinson Hyperlegible" pitchFamily="2" charset="0"/>
                </a:rPr>
                <a:t>Е</a:t>
              </a: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886319" y="876300"/>
            <a:ext cx="18370240" cy="1101712"/>
          </a:xfrm>
          <a:prstGeom prst="rect">
            <a:avLst/>
          </a:prstGeom>
        </p:spPr>
        <p:txBody>
          <a:bodyPr lIns="0" tIns="0" rIns="0" bIns="0" rtlCol="0" anchor="t">
            <a:spAutoFit/>
          </a:bodyPr>
          <a:lstStyle/>
          <a:p>
            <a:pPr algn="l">
              <a:lnSpc>
                <a:spcPts val="8959"/>
              </a:lnSpc>
            </a:pPr>
            <a:r>
              <a:rPr lang="ru" sz="6399" spc="-31" dirty="0">
                <a:solidFill>
                  <a:srgbClr val="0B3A7F"/>
                </a:solidFill>
                <a:latin typeface="Atkinson Hyperlegible" pitchFamily="2" charset="0"/>
              </a:rPr>
              <a:t>Спасибо за просмотр Модуля 3.</a:t>
            </a:r>
          </a:p>
        </p:txBody>
      </p:sp>
      <p:sp>
        <p:nvSpPr>
          <p:cNvPr id="5" name="TextBox 5"/>
          <p:cNvSpPr txBox="1"/>
          <p:nvPr/>
        </p:nvSpPr>
        <p:spPr>
          <a:xfrm>
            <a:off x="2743200" y="3695700"/>
            <a:ext cx="15316200" cy="809132"/>
          </a:xfrm>
          <a:prstGeom prst="rect">
            <a:avLst/>
          </a:prstGeom>
        </p:spPr>
        <p:txBody>
          <a:bodyPr wrap="square" lIns="0" tIns="0" rIns="0" bIns="0" rtlCol="0" anchor="t">
            <a:spAutoFit/>
          </a:bodyPr>
          <a:lstStyle/>
          <a:p>
            <a:pPr algn="l">
              <a:lnSpc>
                <a:spcPts val="6616"/>
              </a:lnSpc>
            </a:pPr>
            <a:r>
              <a:rPr lang="ru" sz="4726" spc="-23" dirty="0">
                <a:solidFill>
                  <a:srgbClr val="0B3A7F"/>
                </a:solidFill>
                <a:latin typeface="Atkinson Hyperlegible" pitchFamily="2" charset="0"/>
              </a:rPr>
              <a:t>Далее – Модуль 4: Введение в анализ данных</a:t>
            </a:r>
          </a:p>
        </p:txBody>
      </p:sp>
      <p:sp>
        <p:nvSpPr>
          <p:cNvPr id="8" name="Freeform 3">
            <a:extLst>
              <a:ext uri="{FF2B5EF4-FFF2-40B4-BE49-F238E27FC236}">
                <a16:creationId xmlns:a16="http://schemas.microsoft.com/office/drawing/2014/main" id="{223E4BD3-B6E2-976A-D656-4A6F7FDC6BAE}"/>
              </a:ext>
            </a:extLst>
          </p:cNvPr>
          <p:cNvSpPr/>
          <p:nvPr/>
        </p:nvSpPr>
        <p:spPr>
          <a:xfrm>
            <a:off x="6858000" y="5372100"/>
            <a:ext cx="4213439" cy="4213439"/>
          </a:xfrm>
          <a:custGeom>
            <a:avLst/>
            <a:gdLst/>
            <a:ahLst/>
            <a:cxnLst/>
            <a:rect l="l" t="t" r="r" b="b"/>
            <a:pathLst>
              <a:path w="6320158" h="6320158">
                <a:moveTo>
                  <a:pt x="0" y="0"/>
                </a:moveTo>
                <a:lnTo>
                  <a:pt x="6320158" y="0"/>
                </a:lnTo>
                <a:lnTo>
                  <a:pt x="6320158" y="6320158"/>
                </a:lnTo>
                <a:lnTo>
                  <a:pt x="0" y="6320158"/>
                </a:lnTo>
                <a:lnTo>
                  <a:pt x="0" y="0"/>
                </a:lnTo>
                <a:close/>
              </a:path>
            </a:pathLst>
          </a:custGeom>
          <a:blipFill>
            <a:blip r:embed="rId2"/>
            <a:stretch>
              <a:fillRect/>
            </a:stretch>
          </a:blipFill>
        </p:spPr>
        <p:txBody>
          <a:bodyPr/>
          <a:lstStyle/>
          <a:p>
            <a:endParaRPr lang="en-US" sz="1200">
              <a:latin typeface="Atkinson Hyperlegible"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TotalTime>
  <Words>1590</Words>
  <Application>Microsoft Macintosh PowerPoint</Application>
  <PresentationFormat>Custom</PresentationFormat>
  <Paragraphs>297</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Atkinson Hyperlegible</vt:lpstr>
      <vt:lpstr>Calibri</vt:lpstr>
      <vt:lpstr>Arial</vt:lpstr>
      <vt:lpstr>Tahoma</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Data entry.Version 2.pdf</dc:title>
  <dc:creator>John Stelling</dc:creator>
  <cp:lastModifiedBy>COJOCARU, Radu</cp:lastModifiedBy>
  <cp:revision>12</cp:revision>
  <dcterms:created xsi:type="dcterms:W3CDTF">2006-08-16T00:00:00Z</dcterms:created>
  <dcterms:modified xsi:type="dcterms:W3CDTF">2026-10-26T16:49:25Z</dcterms:modified>
  <dc:identifier>DAFo7iIb9CA</dc:identifier>
</cp:coreProperties>
</file>